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4" r:id="rId5"/>
    <p:sldId id="261" r:id="rId6"/>
    <p:sldId id="263" r:id="rId7"/>
    <p:sldId id="271" r:id="rId8"/>
    <p:sldId id="272" r:id="rId9"/>
    <p:sldId id="273" r:id="rId10"/>
    <p:sldId id="274" r:id="rId11"/>
    <p:sldId id="262" r:id="rId12"/>
    <p:sldId id="265" r:id="rId13"/>
    <p:sldId id="266" r:id="rId14"/>
    <p:sldId id="270" r:id="rId15"/>
    <p:sldId id="267" r:id="rId16"/>
    <p:sldId id="269" r:id="rId17"/>
    <p:sldId id="277" r:id="rId18"/>
    <p:sldId id="278" r:id="rId19"/>
    <p:sldId id="275" r:id="rId20"/>
    <p:sldId id="276" r:id="rId21"/>
    <p:sldId id="268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5D813-1329-422F-9B27-2634831731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677BF-6B5C-4161-B092-F755D5F2F6BF}">
      <dgm:prSet phldrT="[Текст]" custT="1"/>
      <dgm:spPr/>
      <dgm:t>
        <a:bodyPr/>
        <a:lstStyle/>
        <a:p>
          <a:r>
            <a:rPr lang="uk-UA" sz="2000" b="1" dirty="0" smtClean="0"/>
            <a:t>Дитина у світі культури</a:t>
          </a:r>
          <a:endParaRPr lang="ru-RU" sz="2000" b="1" dirty="0"/>
        </a:p>
      </dgm:t>
    </dgm:pt>
    <dgm:pt modelId="{5CD0633A-1C51-42DF-AE85-EECC8A44F011}" type="parTrans" cxnId="{6183CBDF-6A28-4173-A29F-55AC2F6454A2}">
      <dgm:prSet/>
      <dgm:spPr/>
      <dgm:t>
        <a:bodyPr/>
        <a:lstStyle/>
        <a:p>
          <a:endParaRPr lang="ru-RU"/>
        </a:p>
      </dgm:t>
    </dgm:pt>
    <dgm:pt modelId="{9E4C12AB-6D84-4C59-837C-9DB7855CACC6}" type="sibTrans" cxnId="{6183CBDF-6A28-4173-A29F-55AC2F6454A2}">
      <dgm:prSet/>
      <dgm:spPr/>
      <dgm:t>
        <a:bodyPr/>
        <a:lstStyle/>
        <a:p>
          <a:endParaRPr lang="ru-RU"/>
        </a:p>
      </dgm:t>
    </dgm:pt>
    <dgm:pt modelId="{A2691DB6-35F2-44E4-8F5B-632A2EA9C31A}">
      <dgm:prSet phldrT="[Текст]" custT="1"/>
      <dgm:spPr/>
      <dgm:t>
        <a:bodyPr/>
        <a:lstStyle/>
        <a:p>
          <a:r>
            <a:rPr lang="uk-UA" sz="1600" b="1" dirty="0" smtClean="0"/>
            <a:t>Предметний світ</a:t>
          </a:r>
          <a:endParaRPr lang="ru-RU" sz="1600" b="1" dirty="0"/>
        </a:p>
      </dgm:t>
    </dgm:pt>
    <dgm:pt modelId="{1EABA3F8-8947-4EA6-A49D-EB9A354F4939}" type="parTrans" cxnId="{E62BD0B9-0665-4219-8628-41736CFEC4C3}">
      <dgm:prSet/>
      <dgm:spPr/>
      <dgm:t>
        <a:bodyPr/>
        <a:lstStyle/>
        <a:p>
          <a:endParaRPr lang="ru-RU"/>
        </a:p>
      </dgm:t>
    </dgm:pt>
    <dgm:pt modelId="{57A6DB25-D053-461B-960A-012CC5A224F2}" type="sibTrans" cxnId="{E62BD0B9-0665-4219-8628-41736CFEC4C3}">
      <dgm:prSet/>
      <dgm:spPr/>
      <dgm:t>
        <a:bodyPr/>
        <a:lstStyle/>
        <a:p>
          <a:endParaRPr lang="ru-RU"/>
        </a:p>
      </dgm:t>
    </dgm:pt>
    <dgm:pt modelId="{2CE05E2C-812E-4AD1-A050-733D21B0DE15}">
      <dgm:prSet phldrT="[Текст]" custT="1"/>
      <dgm:spPr/>
      <dgm:t>
        <a:bodyPr/>
        <a:lstStyle/>
        <a:p>
          <a:r>
            <a:rPr lang="uk-UA" sz="1600" dirty="0" smtClean="0"/>
            <a:t>Житло</a:t>
          </a:r>
          <a:endParaRPr lang="ru-RU" sz="1600" dirty="0"/>
        </a:p>
      </dgm:t>
    </dgm:pt>
    <dgm:pt modelId="{06B23B59-34B4-43D8-A9A2-6DEA6CE43E99}" type="parTrans" cxnId="{F9CF7A44-5AE2-40F2-868C-B228C3CAEC0C}">
      <dgm:prSet/>
      <dgm:spPr/>
      <dgm:t>
        <a:bodyPr/>
        <a:lstStyle/>
        <a:p>
          <a:endParaRPr lang="ru-RU"/>
        </a:p>
      </dgm:t>
    </dgm:pt>
    <dgm:pt modelId="{FE1C4010-CA55-4280-BD5E-248A3C2EA9EB}" type="sibTrans" cxnId="{F9CF7A44-5AE2-40F2-868C-B228C3CAEC0C}">
      <dgm:prSet/>
      <dgm:spPr/>
      <dgm:t>
        <a:bodyPr/>
        <a:lstStyle/>
        <a:p>
          <a:endParaRPr lang="ru-RU"/>
        </a:p>
      </dgm:t>
    </dgm:pt>
    <dgm:pt modelId="{0C8FAE69-BC4C-4808-92C8-C988BA0DF5A6}">
      <dgm:prSet phldrT="[Текст]" custT="1"/>
      <dgm:spPr/>
      <dgm:t>
        <a:bodyPr/>
        <a:lstStyle/>
        <a:p>
          <a:r>
            <a:rPr lang="uk-UA" sz="1600" dirty="0" smtClean="0"/>
            <a:t>За межами житла</a:t>
          </a:r>
          <a:endParaRPr lang="ru-RU" sz="1600" dirty="0"/>
        </a:p>
      </dgm:t>
    </dgm:pt>
    <dgm:pt modelId="{C69BBE1D-1507-48BF-B986-D2626EF36371}" type="parTrans" cxnId="{E45956C3-D34B-4EA3-A34B-EA5A9F4ECBF4}">
      <dgm:prSet/>
      <dgm:spPr/>
      <dgm:t>
        <a:bodyPr/>
        <a:lstStyle/>
        <a:p>
          <a:endParaRPr lang="ru-RU"/>
        </a:p>
      </dgm:t>
    </dgm:pt>
    <dgm:pt modelId="{97041F7A-0588-469E-ACA2-41E4A58DD4D4}" type="sibTrans" cxnId="{E45956C3-D34B-4EA3-A34B-EA5A9F4ECBF4}">
      <dgm:prSet/>
      <dgm:spPr/>
      <dgm:t>
        <a:bodyPr/>
        <a:lstStyle/>
        <a:p>
          <a:endParaRPr lang="ru-RU"/>
        </a:p>
      </dgm:t>
    </dgm:pt>
    <dgm:pt modelId="{A4838EBF-658E-4AC1-B4C5-9408B7268ECA}">
      <dgm:prSet phldrT="[Текст]" custT="1"/>
      <dgm:spPr/>
      <dgm:t>
        <a:bodyPr/>
        <a:lstStyle/>
        <a:p>
          <a:r>
            <a:rPr lang="uk-UA" sz="1600" b="1" dirty="0" smtClean="0"/>
            <a:t>Світ мистецтва</a:t>
          </a:r>
          <a:endParaRPr lang="ru-RU" sz="1600" b="1" dirty="0"/>
        </a:p>
      </dgm:t>
    </dgm:pt>
    <dgm:pt modelId="{40A491C9-71EF-494E-B49C-DCE873B99F28}" type="parTrans" cxnId="{6F06764F-7A45-44F2-BBD7-58A5A4D8468A}">
      <dgm:prSet/>
      <dgm:spPr/>
      <dgm:t>
        <a:bodyPr/>
        <a:lstStyle/>
        <a:p>
          <a:endParaRPr lang="ru-RU"/>
        </a:p>
      </dgm:t>
    </dgm:pt>
    <dgm:pt modelId="{3BD09973-2B30-46D6-B690-D71CF91ED8E4}" type="sibTrans" cxnId="{6F06764F-7A45-44F2-BBD7-58A5A4D8468A}">
      <dgm:prSet/>
      <dgm:spPr/>
      <dgm:t>
        <a:bodyPr/>
        <a:lstStyle/>
        <a:p>
          <a:endParaRPr lang="ru-RU"/>
        </a:p>
      </dgm:t>
    </dgm:pt>
    <dgm:pt modelId="{A62B9C1A-363D-4B77-8761-9D86F7A39EB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Предметно-практична діяльність</a:t>
          </a:r>
          <a:endParaRPr lang="ru-RU" sz="1600" dirty="0"/>
        </a:p>
      </dgm:t>
    </dgm:pt>
    <dgm:pt modelId="{318BE554-8F85-4534-8C0F-E2C9A948155F}" type="parTrans" cxnId="{18D1C382-15CA-4D60-88FA-53F6A221E88A}">
      <dgm:prSet/>
      <dgm:spPr/>
      <dgm:t>
        <a:bodyPr/>
        <a:lstStyle/>
        <a:p>
          <a:endParaRPr lang="ru-RU"/>
        </a:p>
      </dgm:t>
    </dgm:pt>
    <dgm:pt modelId="{0D9644D4-5628-4DFA-B7AD-F7A1BF7E926C}" type="sibTrans" cxnId="{18D1C382-15CA-4D60-88FA-53F6A221E88A}">
      <dgm:prSet/>
      <dgm:spPr/>
      <dgm:t>
        <a:bodyPr/>
        <a:lstStyle/>
        <a:p>
          <a:endParaRPr lang="ru-RU"/>
        </a:p>
      </dgm:t>
    </dgm:pt>
    <dgm:pt modelId="{176E72E3-FD99-4C35-B157-9AE6609BB52B}">
      <dgm:prSet custT="1"/>
      <dgm:spPr/>
      <dgm:t>
        <a:bodyPr/>
        <a:lstStyle/>
        <a:p>
          <a:r>
            <a:rPr lang="uk-UA" sz="1600" dirty="0" smtClean="0"/>
            <a:t>Предметно-практична компетенція</a:t>
          </a:r>
          <a:endParaRPr lang="ru-RU" sz="1600" dirty="0"/>
        </a:p>
      </dgm:t>
    </dgm:pt>
    <dgm:pt modelId="{66D8ADCC-0C13-4306-9B91-D039963EEBE7}" type="parTrans" cxnId="{BAF6F9A6-90DE-4475-9D1F-EAAD4910FA13}">
      <dgm:prSet/>
      <dgm:spPr/>
      <dgm:t>
        <a:bodyPr/>
        <a:lstStyle/>
        <a:p>
          <a:endParaRPr lang="ru-RU"/>
        </a:p>
      </dgm:t>
    </dgm:pt>
    <dgm:pt modelId="{26108517-72E7-47A8-9F27-9E8F3BD2D825}" type="sibTrans" cxnId="{BAF6F9A6-90DE-4475-9D1F-EAAD4910FA13}">
      <dgm:prSet/>
      <dgm:spPr/>
      <dgm:t>
        <a:bodyPr/>
        <a:lstStyle/>
        <a:p>
          <a:endParaRPr lang="ru-RU"/>
        </a:p>
      </dgm:t>
    </dgm:pt>
    <dgm:pt modelId="{6E2C5C1D-054C-497F-8BE3-19BFFCBAF706}" type="pres">
      <dgm:prSet presAssocID="{E725D813-1329-422F-9B27-2634831731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8F48CF-A92C-44B7-936A-5571D4512BE0}" type="pres">
      <dgm:prSet presAssocID="{BF1677BF-6B5C-4161-B092-F755D5F2F6BF}" presName="hierRoot1" presStyleCnt="0"/>
      <dgm:spPr/>
    </dgm:pt>
    <dgm:pt modelId="{D994995D-814E-41DC-9D4F-0FBB66527AFC}" type="pres">
      <dgm:prSet presAssocID="{BF1677BF-6B5C-4161-B092-F755D5F2F6BF}" presName="composite" presStyleCnt="0"/>
      <dgm:spPr/>
    </dgm:pt>
    <dgm:pt modelId="{049AF1EB-4321-4E1E-9497-C1688709B704}" type="pres">
      <dgm:prSet presAssocID="{BF1677BF-6B5C-4161-B092-F755D5F2F6BF}" presName="background" presStyleLbl="node0" presStyleIdx="0" presStyleCnt="1"/>
      <dgm:spPr/>
    </dgm:pt>
    <dgm:pt modelId="{F4CE9259-BC83-48DC-BF4D-3D5FE433941E}" type="pres">
      <dgm:prSet presAssocID="{BF1677BF-6B5C-4161-B092-F755D5F2F6BF}" presName="text" presStyleLbl="fgAcc0" presStyleIdx="0" presStyleCnt="1" custScaleX="313941" custScaleY="105030" custLinFactNeighborX="3726" custLinFactNeighborY="-37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62E09-1504-427F-9D9C-92929BA0D790}" type="pres">
      <dgm:prSet presAssocID="{BF1677BF-6B5C-4161-B092-F755D5F2F6BF}" presName="hierChild2" presStyleCnt="0"/>
      <dgm:spPr/>
    </dgm:pt>
    <dgm:pt modelId="{14E098BE-D0DC-43E4-9638-0BE0952927A7}" type="pres">
      <dgm:prSet presAssocID="{1EABA3F8-8947-4EA6-A49D-EB9A354F493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D6843E8-8B35-4850-9030-71CC99608E33}" type="pres">
      <dgm:prSet presAssocID="{A2691DB6-35F2-44E4-8F5B-632A2EA9C31A}" presName="hierRoot2" presStyleCnt="0"/>
      <dgm:spPr/>
    </dgm:pt>
    <dgm:pt modelId="{BE908A41-274A-477D-AFC9-AC3C1D0E2596}" type="pres">
      <dgm:prSet presAssocID="{A2691DB6-35F2-44E4-8F5B-632A2EA9C31A}" presName="composite2" presStyleCnt="0"/>
      <dgm:spPr/>
    </dgm:pt>
    <dgm:pt modelId="{D906B14E-F17F-426A-8C83-CECCF9C1E135}" type="pres">
      <dgm:prSet presAssocID="{A2691DB6-35F2-44E4-8F5B-632A2EA9C31A}" presName="background2" presStyleLbl="node2" presStyleIdx="0" presStyleCnt="2"/>
      <dgm:spPr/>
    </dgm:pt>
    <dgm:pt modelId="{C580A63D-59ED-454B-8F65-4F4920C37272}" type="pres">
      <dgm:prSet presAssocID="{A2691DB6-35F2-44E4-8F5B-632A2EA9C31A}" presName="text2" presStyleLbl="fgAcc2" presStyleIdx="0" presStyleCnt="2" custScaleX="223286" custScaleY="59190" custLinFactNeighborX="-54731" custLinFactNeighborY="-22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8CEE7-9482-48F2-8A81-7F9C3438ACEC}" type="pres">
      <dgm:prSet presAssocID="{A2691DB6-35F2-44E4-8F5B-632A2EA9C31A}" presName="hierChild3" presStyleCnt="0"/>
      <dgm:spPr/>
    </dgm:pt>
    <dgm:pt modelId="{0A0F1609-65C2-4F68-BC2B-7EB9A736B6AF}" type="pres">
      <dgm:prSet presAssocID="{06B23B59-34B4-43D8-A9A2-6DEA6CE43E9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A00E324E-2F1B-4D8D-9F50-299834DB77E6}" type="pres">
      <dgm:prSet presAssocID="{2CE05E2C-812E-4AD1-A050-733D21B0DE15}" presName="hierRoot3" presStyleCnt="0"/>
      <dgm:spPr/>
    </dgm:pt>
    <dgm:pt modelId="{BCD19E90-B673-4AD4-88A7-9C3FF0E01011}" type="pres">
      <dgm:prSet presAssocID="{2CE05E2C-812E-4AD1-A050-733D21B0DE15}" presName="composite3" presStyleCnt="0"/>
      <dgm:spPr/>
    </dgm:pt>
    <dgm:pt modelId="{681208A1-0767-40BD-AA02-E2399C16E8DF}" type="pres">
      <dgm:prSet presAssocID="{2CE05E2C-812E-4AD1-A050-733D21B0DE15}" presName="background3" presStyleLbl="node3" presStyleIdx="0" presStyleCnt="3"/>
      <dgm:spPr/>
    </dgm:pt>
    <dgm:pt modelId="{908763FC-6F96-407D-AA80-692218BC4685}" type="pres">
      <dgm:prSet presAssocID="{2CE05E2C-812E-4AD1-A050-733D21B0DE15}" presName="text3" presStyleLbl="fgAcc3" presStyleIdx="0" presStyleCnt="3" custLinFactNeighborX="-5260" custLinFactNeighborY="-15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B91777-152E-4D11-91A6-086B5E0F367D}" type="pres">
      <dgm:prSet presAssocID="{2CE05E2C-812E-4AD1-A050-733D21B0DE15}" presName="hierChild4" presStyleCnt="0"/>
      <dgm:spPr/>
    </dgm:pt>
    <dgm:pt modelId="{DD40875F-59EC-431F-9401-7417823F8AEC}" type="pres">
      <dgm:prSet presAssocID="{C69BBE1D-1507-48BF-B986-D2626EF3637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4A1CAF6-EA3C-457C-B5D1-B0F56337FFA0}" type="pres">
      <dgm:prSet presAssocID="{0C8FAE69-BC4C-4808-92C8-C988BA0DF5A6}" presName="hierRoot3" presStyleCnt="0"/>
      <dgm:spPr/>
    </dgm:pt>
    <dgm:pt modelId="{CDB76A16-6838-4D8B-95EF-FCCCA0B4548F}" type="pres">
      <dgm:prSet presAssocID="{0C8FAE69-BC4C-4808-92C8-C988BA0DF5A6}" presName="composite3" presStyleCnt="0"/>
      <dgm:spPr/>
    </dgm:pt>
    <dgm:pt modelId="{8622DA0A-D635-43EA-834D-78049DAA7764}" type="pres">
      <dgm:prSet presAssocID="{0C8FAE69-BC4C-4808-92C8-C988BA0DF5A6}" presName="background3" presStyleLbl="node3" presStyleIdx="1" presStyleCnt="3"/>
      <dgm:spPr/>
    </dgm:pt>
    <dgm:pt modelId="{6AA1AD3A-174A-409E-8E4F-51D2B0D03497}" type="pres">
      <dgm:prSet presAssocID="{0C8FAE69-BC4C-4808-92C8-C988BA0DF5A6}" presName="text3" presStyleLbl="fgAcc3" presStyleIdx="1" presStyleCnt="3" custLinFactNeighborX="-17417" custLinFactNeighborY="-183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8B0A42-2F6A-40F7-827D-6F8D4BC4B86E}" type="pres">
      <dgm:prSet presAssocID="{0C8FAE69-BC4C-4808-92C8-C988BA0DF5A6}" presName="hierChild4" presStyleCnt="0"/>
      <dgm:spPr/>
    </dgm:pt>
    <dgm:pt modelId="{E8C95FB5-3F49-4AA4-8D20-BB02E89AB903}" type="pres">
      <dgm:prSet presAssocID="{66D8ADCC-0C13-4306-9B91-D039963EEBE7}" presName="Name23" presStyleLbl="parChTrans1D4" presStyleIdx="0" presStyleCnt="1"/>
      <dgm:spPr/>
      <dgm:t>
        <a:bodyPr/>
        <a:lstStyle/>
        <a:p>
          <a:endParaRPr lang="ru-RU"/>
        </a:p>
      </dgm:t>
    </dgm:pt>
    <dgm:pt modelId="{738A4EA7-BB2A-4D9B-9B78-F4818BF9D55A}" type="pres">
      <dgm:prSet presAssocID="{176E72E3-FD99-4C35-B157-9AE6609BB52B}" presName="hierRoot4" presStyleCnt="0"/>
      <dgm:spPr/>
    </dgm:pt>
    <dgm:pt modelId="{41EAF30A-CE3C-4CDA-AF80-B66070531FE1}" type="pres">
      <dgm:prSet presAssocID="{176E72E3-FD99-4C35-B157-9AE6609BB52B}" presName="composite4" presStyleCnt="0"/>
      <dgm:spPr/>
    </dgm:pt>
    <dgm:pt modelId="{DDFC9D3A-B892-4D21-BA50-7814E93C696A}" type="pres">
      <dgm:prSet presAssocID="{176E72E3-FD99-4C35-B157-9AE6609BB52B}" presName="background4" presStyleLbl="node4" presStyleIdx="0" presStyleCnt="1"/>
      <dgm:spPr/>
    </dgm:pt>
    <dgm:pt modelId="{479C42DC-EABD-4862-BE38-BE30FF81E269}" type="pres">
      <dgm:prSet presAssocID="{176E72E3-FD99-4C35-B157-9AE6609BB52B}" presName="text4" presStyleLbl="fgAcc4" presStyleIdx="0" presStyleCnt="1" custScaleX="300909" custLinFactNeighborX="-6568" custLinFactNeighborY="-31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6FB7B3-32A0-4984-8299-1985104B608B}" type="pres">
      <dgm:prSet presAssocID="{176E72E3-FD99-4C35-B157-9AE6609BB52B}" presName="hierChild5" presStyleCnt="0"/>
      <dgm:spPr/>
    </dgm:pt>
    <dgm:pt modelId="{7E50FA41-B976-4F63-BE7A-E850A1D5364D}" type="pres">
      <dgm:prSet presAssocID="{318BE554-8F85-4534-8C0F-E2C9A948155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6ADE837-A62C-4B5D-A6E6-658BBCFA53FC}" type="pres">
      <dgm:prSet presAssocID="{A62B9C1A-363D-4B77-8761-9D86F7A39EB6}" presName="hierRoot3" presStyleCnt="0"/>
      <dgm:spPr/>
    </dgm:pt>
    <dgm:pt modelId="{A7E78BF3-D495-4BB9-B74D-89E6CF7DFA5E}" type="pres">
      <dgm:prSet presAssocID="{A62B9C1A-363D-4B77-8761-9D86F7A39EB6}" presName="composite3" presStyleCnt="0"/>
      <dgm:spPr/>
    </dgm:pt>
    <dgm:pt modelId="{F0A7439A-F674-4C28-98D4-340EAEF43EDC}" type="pres">
      <dgm:prSet presAssocID="{A62B9C1A-363D-4B77-8761-9D86F7A39EB6}" presName="background3" presStyleLbl="node3" presStyleIdx="2" presStyleCnt="3"/>
      <dgm:spPr/>
    </dgm:pt>
    <dgm:pt modelId="{50ED8F14-D60C-43C2-8F63-F5E3FA3ECDEF}" type="pres">
      <dgm:prSet presAssocID="{A62B9C1A-363D-4B77-8761-9D86F7A39EB6}" presName="text3" presStyleLbl="fgAcc3" presStyleIdx="2" presStyleCnt="3" custScaleX="126326" custLinFactNeighborX="-25981" custLinFactNeighborY="-17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C7BAB5-8EEF-4307-86B0-14C2ED31F1F7}" type="pres">
      <dgm:prSet presAssocID="{A62B9C1A-363D-4B77-8761-9D86F7A39EB6}" presName="hierChild4" presStyleCnt="0"/>
      <dgm:spPr/>
    </dgm:pt>
    <dgm:pt modelId="{07F7952D-FC40-453A-91DF-A390011FDB45}" type="pres">
      <dgm:prSet presAssocID="{40A491C9-71EF-494E-B49C-DCE873B99F2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6F63EC7-3DF7-4BFC-8E14-C40694CEACA7}" type="pres">
      <dgm:prSet presAssocID="{A4838EBF-658E-4AC1-B4C5-9408B7268ECA}" presName="hierRoot2" presStyleCnt="0"/>
      <dgm:spPr/>
    </dgm:pt>
    <dgm:pt modelId="{8D6D250B-FCCC-4249-AE69-9D9171771F2C}" type="pres">
      <dgm:prSet presAssocID="{A4838EBF-658E-4AC1-B4C5-9408B7268ECA}" presName="composite2" presStyleCnt="0"/>
      <dgm:spPr/>
    </dgm:pt>
    <dgm:pt modelId="{1DAE69F8-F4F8-461E-A8B8-1D914C469945}" type="pres">
      <dgm:prSet presAssocID="{A4838EBF-658E-4AC1-B4C5-9408B7268ECA}" presName="background2" presStyleLbl="node2" presStyleIdx="1" presStyleCnt="2"/>
      <dgm:spPr/>
    </dgm:pt>
    <dgm:pt modelId="{65DE92B1-354A-4336-9E81-2AD2E688EFB4}" type="pres">
      <dgm:prSet presAssocID="{A4838EBF-658E-4AC1-B4C5-9408B7268ECA}" presName="text2" presStyleLbl="fgAcc2" presStyleIdx="1" presStyleCnt="2" custScaleX="186052" custScaleY="59190" custLinFactNeighborX="3287" custLinFactNeighborY="-22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AAAEB-B70A-4D1C-9E1A-1123870AD0CF}" type="pres">
      <dgm:prSet presAssocID="{A4838EBF-658E-4AC1-B4C5-9408B7268ECA}" presName="hierChild3" presStyleCnt="0"/>
      <dgm:spPr/>
    </dgm:pt>
  </dgm:ptLst>
  <dgm:cxnLst>
    <dgm:cxn modelId="{F9CF7A44-5AE2-40F2-868C-B228C3CAEC0C}" srcId="{A2691DB6-35F2-44E4-8F5B-632A2EA9C31A}" destId="{2CE05E2C-812E-4AD1-A050-733D21B0DE15}" srcOrd="0" destOrd="0" parTransId="{06B23B59-34B4-43D8-A9A2-6DEA6CE43E99}" sibTransId="{FE1C4010-CA55-4280-BD5E-248A3C2EA9EB}"/>
    <dgm:cxn modelId="{68DB9A70-F7F5-45D1-A0D0-AD92A0119038}" type="presOf" srcId="{C69BBE1D-1507-48BF-B986-D2626EF36371}" destId="{DD40875F-59EC-431F-9401-7417823F8AEC}" srcOrd="0" destOrd="0" presId="urn:microsoft.com/office/officeart/2005/8/layout/hierarchy1"/>
    <dgm:cxn modelId="{E35D7B55-A30B-437A-B1C6-F7FFF1D25EBD}" type="presOf" srcId="{06B23B59-34B4-43D8-A9A2-6DEA6CE43E99}" destId="{0A0F1609-65C2-4F68-BC2B-7EB9A736B6AF}" srcOrd="0" destOrd="0" presId="urn:microsoft.com/office/officeart/2005/8/layout/hierarchy1"/>
    <dgm:cxn modelId="{AA756A06-25A2-4F63-8ED8-4FDC0ED089BD}" type="presOf" srcId="{176E72E3-FD99-4C35-B157-9AE6609BB52B}" destId="{479C42DC-EABD-4862-BE38-BE30FF81E269}" srcOrd="0" destOrd="0" presId="urn:microsoft.com/office/officeart/2005/8/layout/hierarchy1"/>
    <dgm:cxn modelId="{FA0F82FE-E8B1-4DA3-B8A3-35D7D5F08281}" type="presOf" srcId="{2CE05E2C-812E-4AD1-A050-733D21B0DE15}" destId="{908763FC-6F96-407D-AA80-692218BC4685}" srcOrd="0" destOrd="0" presId="urn:microsoft.com/office/officeart/2005/8/layout/hierarchy1"/>
    <dgm:cxn modelId="{D2304DD6-A06F-4414-92BF-598146F661B8}" type="presOf" srcId="{318BE554-8F85-4534-8C0F-E2C9A948155F}" destId="{7E50FA41-B976-4F63-BE7A-E850A1D5364D}" srcOrd="0" destOrd="0" presId="urn:microsoft.com/office/officeart/2005/8/layout/hierarchy1"/>
    <dgm:cxn modelId="{E62BD0B9-0665-4219-8628-41736CFEC4C3}" srcId="{BF1677BF-6B5C-4161-B092-F755D5F2F6BF}" destId="{A2691DB6-35F2-44E4-8F5B-632A2EA9C31A}" srcOrd="0" destOrd="0" parTransId="{1EABA3F8-8947-4EA6-A49D-EB9A354F4939}" sibTransId="{57A6DB25-D053-461B-960A-012CC5A224F2}"/>
    <dgm:cxn modelId="{18D1C382-15CA-4D60-88FA-53F6A221E88A}" srcId="{A2691DB6-35F2-44E4-8F5B-632A2EA9C31A}" destId="{A62B9C1A-363D-4B77-8761-9D86F7A39EB6}" srcOrd="2" destOrd="0" parTransId="{318BE554-8F85-4534-8C0F-E2C9A948155F}" sibTransId="{0D9644D4-5628-4DFA-B7AD-F7A1BF7E926C}"/>
    <dgm:cxn modelId="{BAF6F9A6-90DE-4475-9D1F-EAAD4910FA13}" srcId="{0C8FAE69-BC4C-4808-92C8-C988BA0DF5A6}" destId="{176E72E3-FD99-4C35-B157-9AE6609BB52B}" srcOrd="0" destOrd="0" parTransId="{66D8ADCC-0C13-4306-9B91-D039963EEBE7}" sibTransId="{26108517-72E7-47A8-9F27-9E8F3BD2D825}"/>
    <dgm:cxn modelId="{F827D2DA-14FA-477C-8885-4DDA2460068F}" type="presOf" srcId="{66D8ADCC-0C13-4306-9B91-D039963EEBE7}" destId="{E8C95FB5-3F49-4AA4-8D20-BB02E89AB903}" srcOrd="0" destOrd="0" presId="urn:microsoft.com/office/officeart/2005/8/layout/hierarchy1"/>
    <dgm:cxn modelId="{6F06764F-7A45-44F2-BBD7-58A5A4D8468A}" srcId="{BF1677BF-6B5C-4161-B092-F755D5F2F6BF}" destId="{A4838EBF-658E-4AC1-B4C5-9408B7268ECA}" srcOrd="1" destOrd="0" parTransId="{40A491C9-71EF-494E-B49C-DCE873B99F28}" sibTransId="{3BD09973-2B30-46D6-B690-D71CF91ED8E4}"/>
    <dgm:cxn modelId="{B2443319-64CF-4EF2-AEED-6C8793A4C19E}" type="presOf" srcId="{A2691DB6-35F2-44E4-8F5B-632A2EA9C31A}" destId="{C580A63D-59ED-454B-8F65-4F4920C37272}" srcOrd="0" destOrd="0" presId="urn:microsoft.com/office/officeart/2005/8/layout/hierarchy1"/>
    <dgm:cxn modelId="{26B8B432-5BC9-46F0-A73C-AE24F4AF3DE4}" type="presOf" srcId="{A4838EBF-658E-4AC1-B4C5-9408B7268ECA}" destId="{65DE92B1-354A-4336-9E81-2AD2E688EFB4}" srcOrd="0" destOrd="0" presId="urn:microsoft.com/office/officeart/2005/8/layout/hierarchy1"/>
    <dgm:cxn modelId="{3BB1EB78-8AB2-45B0-B8DB-181A73247C8C}" type="presOf" srcId="{1EABA3F8-8947-4EA6-A49D-EB9A354F4939}" destId="{14E098BE-D0DC-43E4-9638-0BE0952927A7}" srcOrd="0" destOrd="0" presId="urn:microsoft.com/office/officeart/2005/8/layout/hierarchy1"/>
    <dgm:cxn modelId="{8E6B911A-FB5E-4F77-9AA8-6D95A19F1EB5}" type="presOf" srcId="{A62B9C1A-363D-4B77-8761-9D86F7A39EB6}" destId="{50ED8F14-D60C-43C2-8F63-F5E3FA3ECDEF}" srcOrd="0" destOrd="0" presId="urn:microsoft.com/office/officeart/2005/8/layout/hierarchy1"/>
    <dgm:cxn modelId="{1DA321E2-4FBD-4D54-89B3-016F36AA9982}" type="presOf" srcId="{0C8FAE69-BC4C-4808-92C8-C988BA0DF5A6}" destId="{6AA1AD3A-174A-409E-8E4F-51D2B0D03497}" srcOrd="0" destOrd="0" presId="urn:microsoft.com/office/officeart/2005/8/layout/hierarchy1"/>
    <dgm:cxn modelId="{C9BB7B58-F79A-420C-8F39-DC2DD3807A15}" type="presOf" srcId="{E725D813-1329-422F-9B27-263483173138}" destId="{6E2C5C1D-054C-497F-8BE3-19BFFCBAF706}" srcOrd="0" destOrd="0" presId="urn:microsoft.com/office/officeart/2005/8/layout/hierarchy1"/>
    <dgm:cxn modelId="{E45956C3-D34B-4EA3-A34B-EA5A9F4ECBF4}" srcId="{A2691DB6-35F2-44E4-8F5B-632A2EA9C31A}" destId="{0C8FAE69-BC4C-4808-92C8-C988BA0DF5A6}" srcOrd="1" destOrd="0" parTransId="{C69BBE1D-1507-48BF-B986-D2626EF36371}" sibTransId="{97041F7A-0588-469E-ACA2-41E4A58DD4D4}"/>
    <dgm:cxn modelId="{6183CBDF-6A28-4173-A29F-55AC2F6454A2}" srcId="{E725D813-1329-422F-9B27-263483173138}" destId="{BF1677BF-6B5C-4161-B092-F755D5F2F6BF}" srcOrd="0" destOrd="0" parTransId="{5CD0633A-1C51-42DF-AE85-EECC8A44F011}" sibTransId="{9E4C12AB-6D84-4C59-837C-9DB7855CACC6}"/>
    <dgm:cxn modelId="{6ED4C69C-0842-4942-A366-0D13D57CD9D6}" type="presOf" srcId="{40A491C9-71EF-494E-B49C-DCE873B99F28}" destId="{07F7952D-FC40-453A-91DF-A390011FDB45}" srcOrd="0" destOrd="0" presId="urn:microsoft.com/office/officeart/2005/8/layout/hierarchy1"/>
    <dgm:cxn modelId="{5E4944CF-1757-4A3E-88C9-A67A208E74BF}" type="presOf" srcId="{BF1677BF-6B5C-4161-B092-F755D5F2F6BF}" destId="{F4CE9259-BC83-48DC-BF4D-3D5FE433941E}" srcOrd="0" destOrd="0" presId="urn:microsoft.com/office/officeart/2005/8/layout/hierarchy1"/>
    <dgm:cxn modelId="{83CF2B9C-55EE-496E-9936-184B6E2820BB}" type="presParOf" srcId="{6E2C5C1D-054C-497F-8BE3-19BFFCBAF706}" destId="{6A8F48CF-A92C-44B7-936A-5571D4512BE0}" srcOrd="0" destOrd="0" presId="urn:microsoft.com/office/officeart/2005/8/layout/hierarchy1"/>
    <dgm:cxn modelId="{C16BFA6F-6BCC-4998-8B0E-0F452C337671}" type="presParOf" srcId="{6A8F48CF-A92C-44B7-936A-5571D4512BE0}" destId="{D994995D-814E-41DC-9D4F-0FBB66527AFC}" srcOrd="0" destOrd="0" presId="urn:microsoft.com/office/officeart/2005/8/layout/hierarchy1"/>
    <dgm:cxn modelId="{6986E858-510D-403B-A7D2-C6696EDF8C4B}" type="presParOf" srcId="{D994995D-814E-41DC-9D4F-0FBB66527AFC}" destId="{049AF1EB-4321-4E1E-9497-C1688709B704}" srcOrd="0" destOrd="0" presId="urn:microsoft.com/office/officeart/2005/8/layout/hierarchy1"/>
    <dgm:cxn modelId="{6C4909F3-CCFA-4DD6-BA21-919DB78B0CF3}" type="presParOf" srcId="{D994995D-814E-41DC-9D4F-0FBB66527AFC}" destId="{F4CE9259-BC83-48DC-BF4D-3D5FE433941E}" srcOrd="1" destOrd="0" presId="urn:microsoft.com/office/officeart/2005/8/layout/hierarchy1"/>
    <dgm:cxn modelId="{A1D36A48-BC61-4351-A9CE-8821258C11A0}" type="presParOf" srcId="{6A8F48CF-A92C-44B7-936A-5571D4512BE0}" destId="{24262E09-1504-427F-9D9C-92929BA0D790}" srcOrd="1" destOrd="0" presId="urn:microsoft.com/office/officeart/2005/8/layout/hierarchy1"/>
    <dgm:cxn modelId="{999138D9-3A99-474D-901B-384BA7F16BDB}" type="presParOf" srcId="{24262E09-1504-427F-9D9C-92929BA0D790}" destId="{14E098BE-D0DC-43E4-9638-0BE0952927A7}" srcOrd="0" destOrd="0" presId="urn:microsoft.com/office/officeart/2005/8/layout/hierarchy1"/>
    <dgm:cxn modelId="{495EE141-7C7E-4A1E-8E14-35F926CC0B03}" type="presParOf" srcId="{24262E09-1504-427F-9D9C-92929BA0D790}" destId="{3D6843E8-8B35-4850-9030-71CC99608E33}" srcOrd="1" destOrd="0" presId="urn:microsoft.com/office/officeart/2005/8/layout/hierarchy1"/>
    <dgm:cxn modelId="{0E348879-95F3-49FB-9064-232BA9B91BA7}" type="presParOf" srcId="{3D6843E8-8B35-4850-9030-71CC99608E33}" destId="{BE908A41-274A-477D-AFC9-AC3C1D0E2596}" srcOrd="0" destOrd="0" presId="urn:microsoft.com/office/officeart/2005/8/layout/hierarchy1"/>
    <dgm:cxn modelId="{A003A131-436E-4D36-B562-94DF56FCED96}" type="presParOf" srcId="{BE908A41-274A-477D-AFC9-AC3C1D0E2596}" destId="{D906B14E-F17F-426A-8C83-CECCF9C1E135}" srcOrd="0" destOrd="0" presId="urn:microsoft.com/office/officeart/2005/8/layout/hierarchy1"/>
    <dgm:cxn modelId="{5B28106A-EB7E-44DC-B489-22C23838C84D}" type="presParOf" srcId="{BE908A41-274A-477D-AFC9-AC3C1D0E2596}" destId="{C580A63D-59ED-454B-8F65-4F4920C37272}" srcOrd="1" destOrd="0" presId="urn:microsoft.com/office/officeart/2005/8/layout/hierarchy1"/>
    <dgm:cxn modelId="{A02B423E-B913-4DF5-B0AA-9861320BBC56}" type="presParOf" srcId="{3D6843E8-8B35-4850-9030-71CC99608E33}" destId="{1348CEE7-9482-48F2-8A81-7F9C3438ACEC}" srcOrd="1" destOrd="0" presId="urn:microsoft.com/office/officeart/2005/8/layout/hierarchy1"/>
    <dgm:cxn modelId="{D598D616-E2BD-428D-A52F-4917F27CA315}" type="presParOf" srcId="{1348CEE7-9482-48F2-8A81-7F9C3438ACEC}" destId="{0A0F1609-65C2-4F68-BC2B-7EB9A736B6AF}" srcOrd="0" destOrd="0" presId="urn:microsoft.com/office/officeart/2005/8/layout/hierarchy1"/>
    <dgm:cxn modelId="{E404E68A-199D-4F59-854F-34D83E023433}" type="presParOf" srcId="{1348CEE7-9482-48F2-8A81-7F9C3438ACEC}" destId="{A00E324E-2F1B-4D8D-9F50-299834DB77E6}" srcOrd="1" destOrd="0" presId="urn:microsoft.com/office/officeart/2005/8/layout/hierarchy1"/>
    <dgm:cxn modelId="{6CFC1207-31F6-4666-9D0D-EA2E691941B7}" type="presParOf" srcId="{A00E324E-2F1B-4D8D-9F50-299834DB77E6}" destId="{BCD19E90-B673-4AD4-88A7-9C3FF0E01011}" srcOrd="0" destOrd="0" presId="urn:microsoft.com/office/officeart/2005/8/layout/hierarchy1"/>
    <dgm:cxn modelId="{63466727-EEA4-41C5-803A-445E3865BF0F}" type="presParOf" srcId="{BCD19E90-B673-4AD4-88A7-9C3FF0E01011}" destId="{681208A1-0767-40BD-AA02-E2399C16E8DF}" srcOrd="0" destOrd="0" presId="urn:microsoft.com/office/officeart/2005/8/layout/hierarchy1"/>
    <dgm:cxn modelId="{8F8A3E7A-C951-4413-BC16-568EDBC63DCB}" type="presParOf" srcId="{BCD19E90-B673-4AD4-88A7-9C3FF0E01011}" destId="{908763FC-6F96-407D-AA80-692218BC4685}" srcOrd="1" destOrd="0" presId="urn:microsoft.com/office/officeart/2005/8/layout/hierarchy1"/>
    <dgm:cxn modelId="{BCD22AAF-A44D-4D60-BA63-40D8E3C20B9C}" type="presParOf" srcId="{A00E324E-2F1B-4D8D-9F50-299834DB77E6}" destId="{F4B91777-152E-4D11-91A6-086B5E0F367D}" srcOrd="1" destOrd="0" presId="urn:microsoft.com/office/officeart/2005/8/layout/hierarchy1"/>
    <dgm:cxn modelId="{2204246C-5112-4AAC-BFE4-AE2FC0E00AB9}" type="presParOf" srcId="{1348CEE7-9482-48F2-8A81-7F9C3438ACEC}" destId="{DD40875F-59EC-431F-9401-7417823F8AEC}" srcOrd="2" destOrd="0" presId="urn:microsoft.com/office/officeart/2005/8/layout/hierarchy1"/>
    <dgm:cxn modelId="{3FBEFC83-A141-451D-87B6-88E1C22D5091}" type="presParOf" srcId="{1348CEE7-9482-48F2-8A81-7F9C3438ACEC}" destId="{C4A1CAF6-EA3C-457C-B5D1-B0F56337FFA0}" srcOrd="3" destOrd="0" presId="urn:microsoft.com/office/officeart/2005/8/layout/hierarchy1"/>
    <dgm:cxn modelId="{6F025F09-7FB6-491A-B98E-5D5ECD4FA946}" type="presParOf" srcId="{C4A1CAF6-EA3C-457C-B5D1-B0F56337FFA0}" destId="{CDB76A16-6838-4D8B-95EF-FCCCA0B4548F}" srcOrd="0" destOrd="0" presId="urn:microsoft.com/office/officeart/2005/8/layout/hierarchy1"/>
    <dgm:cxn modelId="{B54B75D8-FC85-473F-991E-4B1C973BDF3E}" type="presParOf" srcId="{CDB76A16-6838-4D8B-95EF-FCCCA0B4548F}" destId="{8622DA0A-D635-43EA-834D-78049DAA7764}" srcOrd="0" destOrd="0" presId="urn:microsoft.com/office/officeart/2005/8/layout/hierarchy1"/>
    <dgm:cxn modelId="{D8881BFF-F7DA-4288-B0E2-AB798BE7ACEE}" type="presParOf" srcId="{CDB76A16-6838-4D8B-95EF-FCCCA0B4548F}" destId="{6AA1AD3A-174A-409E-8E4F-51D2B0D03497}" srcOrd="1" destOrd="0" presId="urn:microsoft.com/office/officeart/2005/8/layout/hierarchy1"/>
    <dgm:cxn modelId="{D1F85069-6F26-4AFF-9611-58647346661D}" type="presParOf" srcId="{C4A1CAF6-EA3C-457C-B5D1-B0F56337FFA0}" destId="{3B8B0A42-2F6A-40F7-827D-6F8D4BC4B86E}" srcOrd="1" destOrd="0" presId="urn:microsoft.com/office/officeart/2005/8/layout/hierarchy1"/>
    <dgm:cxn modelId="{4EABE6D7-C068-4CD6-8BF7-1D13C3A1B6EA}" type="presParOf" srcId="{3B8B0A42-2F6A-40F7-827D-6F8D4BC4B86E}" destId="{E8C95FB5-3F49-4AA4-8D20-BB02E89AB903}" srcOrd="0" destOrd="0" presId="urn:microsoft.com/office/officeart/2005/8/layout/hierarchy1"/>
    <dgm:cxn modelId="{A04AF807-2A54-4189-A862-29993B20C035}" type="presParOf" srcId="{3B8B0A42-2F6A-40F7-827D-6F8D4BC4B86E}" destId="{738A4EA7-BB2A-4D9B-9B78-F4818BF9D55A}" srcOrd="1" destOrd="0" presId="urn:microsoft.com/office/officeart/2005/8/layout/hierarchy1"/>
    <dgm:cxn modelId="{DFD09B96-BC45-4124-AB4F-1F2154CF4513}" type="presParOf" srcId="{738A4EA7-BB2A-4D9B-9B78-F4818BF9D55A}" destId="{41EAF30A-CE3C-4CDA-AF80-B66070531FE1}" srcOrd="0" destOrd="0" presId="urn:microsoft.com/office/officeart/2005/8/layout/hierarchy1"/>
    <dgm:cxn modelId="{AD4C91D2-FEB3-40C0-9871-5ED7DF6DD8B7}" type="presParOf" srcId="{41EAF30A-CE3C-4CDA-AF80-B66070531FE1}" destId="{DDFC9D3A-B892-4D21-BA50-7814E93C696A}" srcOrd="0" destOrd="0" presId="urn:microsoft.com/office/officeart/2005/8/layout/hierarchy1"/>
    <dgm:cxn modelId="{60F2EA7A-2CA8-4503-BF42-7C8C08A0F063}" type="presParOf" srcId="{41EAF30A-CE3C-4CDA-AF80-B66070531FE1}" destId="{479C42DC-EABD-4862-BE38-BE30FF81E269}" srcOrd="1" destOrd="0" presId="urn:microsoft.com/office/officeart/2005/8/layout/hierarchy1"/>
    <dgm:cxn modelId="{2FB6E115-EB2D-4902-B5B8-140737C17BCF}" type="presParOf" srcId="{738A4EA7-BB2A-4D9B-9B78-F4818BF9D55A}" destId="{1C6FB7B3-32A0-4984-8299-1985104B608B}" srcOrd="1" destOrd="0" presId="urn:microsoft.com/office/officeart/2005/8/layout/hierarchy1"/>
    <dgm:cxn modelId="{F48B5DED-84DD-4909-969D-146C4B1853EB}" type="presParOf" srcId="{1348CEE7-9482-48F2-8A81-7F9C3438ACEC}" destId="{7E50FA41-B976-4F63-BE7A-E850A1D5364D}" srcOrd="4" destOrd="0" presId="urn:microsoft.com/office/officeart/2005/8/layout/hierarchy1"/>
    <dgm:cxn modelId="{93C4D579-4C71-46FB-86AE-8D69B21254C0}" type="presParOf" srcId="{1348CEE7-9482-48F2-8A81-7F9C3438ACEC}" destId="{96ADE837-A62C-4B5D-A6E6-658BBCFA53FC}" srcOrd="5" destOrd="0" presId="urn:microsoft.com/office/officeart/2005/8/layout/hierarchy1"/>
    <dgm:cxn modelId="{4F848BCF-C479-4C51-8E77-3B33F04A6AB4}" type="presParOf" srcId="{96ADE837-A62C-4B5D-A6E6-658BBCFA53FC}" destId="{A7E78BF3-D495-4BB9-B74D-89E6CF7DFA5E}" srcOrd="0" destOrd="0" presId="urn:microsoft.com/office/officeart/2005/8/layout/hierarchy1"/>
    <dgm:cxn modelId="{3B72B88A-E296-4E01-816C-1AFC20AF896A}" type="presParOf" srcId="{A7E78BF3-D495-4BB9-B74D-89E6CF7DFA5E}" destId="{F0A7439A-F674-4C28-98D4-340EAEF43EDC}" srcOrd="0" destOrd="0" presId="urn:microsoft.com/office/officeart/2005/8/layout/hierarchy1"/>
    <dgm:cxn modelId="{FF48F05A-5629-4AD7-93D1-566031C94665}" type="presParOf" srcId="{A7E78BF3-D495-4BB9-B74D-89E6CF7DFA5E}" destId="{50ED8F14-D60C-43C2-8F63-F5E3FA3ECDEF}" srcOrd="1" destOrd="0" presId="urn:microsoft.com/office/officeart/2005/8/layout/hierarchy1"/>
    <dgm:cxn modelId="{36BD0FCF-D813-4F72-8B18-27C4A6134CB1}" type="presParOf" srcId="{96ADE837-A62C-4B5D-A6E6-658BBCFA53FC}" destId="{3DC7BAB5-8EEF-4307-86B0-14C2ED31F1F7}" srcOrd="1" destOrd="0" presId="urn:microsoft.com/office/officeart/2005/8/layout/hierarchy1"/>
    <dgm:cxn modelId="{A969ABFC-D684-41F7-9813-9724A25B2F67}" type="presParOf" srcId="{24262E09-1504-427F-9D9C-92929BA0D790}" destId="{07F7952D-FC40-453A-91DF-A390011FDB45}" srcOrd="2" destOrd="0" presId="urn:microsoft.com/office/officeart/2005/8/layout/hierarchy1"/>
    <dgm:cxn modelId="{A05145BA-ED39-41F3-BC16-AFA986F4CCE9}" type="presParOf" srcId="{24262E09-1504-427F-9D9C-92929BA0D790}" destId="{96F63EC7-3DF7-4BFC-8E14-C40694CEACA7}" srcOrd="3" destOrd="0" presId="urn:microsoft.com/office/officeart/2005/8/layout/hierarchy1"/>
    <dgm:cxn modelId="{73533695-745A-4E22-9686-C58F897DF7B7}" type="presParOf" srcId="{96F63EC7-3DF7-4BFC-8E14-C40694CEACA7}" destId="{8D6D250B-FCCC-4249-AE69-9D9171771F2C}" srcOrd="0" destOrd="0" presId="urn:microsoft.com/office/officeart/2005/8/layout/hierarchy1"/>
    <dgm:cxn modelId="{824B95B2-CB03-4B70-8DD1-2AC7178CBAD5}" type="presParOf" srcId="{8D6D250B-FCCC-4249-AE69-9D9171771F2C}" destId="{1DAE69F8-F4F8-461E-A8B8-1D914C469945}" srcOrd="0" destOrd="0" presId="urn:microsoft.com/office/officeart/2005/8/layout/hierarchy1"/>
    <dgm:cxn modelId="{2CD13487-53E3-4306-9CE0-A9AFB85EC2D9}" type="presParOf" srcId="{8D6D250B-FCCC-4249-AE69-9D9171771F2C}" destId="{65DE92B1-354A-4336-9E81-2AD2E688EFB4}" srcOrd="1" destOrd="0" presId="urn:microsoft.com/office/officeart/2005/8/layout/hierarchy1"/>
    <dgm:cxn modelId="{13DD6655-36E9-439F-A17A-02F73ACF5CD6}" type="presParOf" srcId="{96F63EC7-3DF7-4BFC-8E14-C40694CEACA7}" destId="{17AAAAEB-B70A-4D1C-9E1A-1123870AD0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952D-FC40-453A-91DF-A390011FDB45}">
      <dsp:nvSpPr>
        <dsp:cNvPr id="0" name=""/>
        <dsp:cNvSpPr/>
      </dsp:nvSpPr>
      <dsp:spPr>
        <a:xfrm>
          <a:off x="3461510" y="662466"/>
          <a:ext cx="1405610" cy="390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95"/>
              </a:lnTo>
              <a:lnTo>
                <a:pt x="1405610" y="280795"/>
              </a:lnTo>
              <a:lnTo>
                <a:pt x="1405610" y="3901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0FA41-B976-4F63-BE7A-E850A1D5364D}">
      <dsp:nvSpPr>
        <dsp:cNvPr id="0" name=""/>
        <dsp:cNvSpPr/>
      </dsp:nvSpPr>
      <dsp:spPr>
        <a:xfrm>
          <a:off x="1542805" y="1496113"/>
          <a:ext cx="1781560" cy="377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55"/>
              </a:lnTo>
              <a:lnTo>
                <a:pt x="1781560" y="267855"/>
              </a:lnTo>
              <a:lnTo>
                <a:pt x="1781560" y="3771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95FB5-3F49-4AA4-8D20-BB02E89AB903}">
      <dsp:nvSpPr>
        <dsp:cNvPr id="0" name=""/>
        <dsp:cNvSpPr/>
      </dsp:nvSpPr>
      <dsp:spPr>
        <a:xfrm>
          <a:off x="1827801" y="2619156"/>
          <a:ext cx="128024" cy="24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17"/>
              </a:lnTo>
              <a:lnTo>
                <a:pt x="128024" y="135717"/>
              </a:lnTo>
              <a:lnTo>
                <a:pt x="128024" y="24503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0875F-59EC-431F-9401-7417823F8AEC}">
      <dsp:nvSpPr>
        <dsp:cNvPr id="0" name=""/>
        <dsp:cNvSpPr/>
      </dsp:nvSpPr>
      <dsp:spPr>
        <a:xfrm>
          <a:off x="1542805" y="1496113"/>
          <a:ext cx="284995" cy="373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86"/>
              </a:lnTo>
              <a:lnTo>
                <a:pt x="284995" y="264386"/>
              </a:lnTo>
              <a:lnTo>
                <a:pt x="284995" y="37370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F1609-65C2-4F68-BC2B-7EB9A736B6AF}">
      <dsp:nvSpPr>
        <dsp:cNvPr id="0" name=""/>
        <dsp:cNvSpPr/>
      </dsp:nvSpPr>
      <dsp:spPr>
        <a:xfrm>
          <a:off x="528967" y="1496113"/>
          <a:ext cx="1013837" cy="395953"/>
        </a:xfrm>
        <a:custGeom>
          <a:avLst/>
          <a:gdLst/>
          <a:ahLst/>
          <a:cxnLst/>
          <a:rect l="0" t="0" r="0" b="0"/>
          <a:pathLst>
            <a:path>
              <a:moveTo>
                <a:pt x="1013837" y="0"/>
              </a:moveTo>
              <a:lnTo>
                <a:pt x="1013837" y="286634"/>
              </a:lnTo>
              <a:lnTo>
                <a:pt x="0" y="286634"/>
              </a:lnTo>
              <a:lnTo>
                <a:pt x="0" y="3959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098BE-D0DC-43E4-9638-0BE0952927A7}">
      <dsp:nvSpPr>
        <dsp:cNvPr id="0" name=""/>
        <dsp:cNvSpPr/>
      </dsp:nvSpPr>
      <dsp:spPr>
        <a:xfrm>
          <a:off x="1542805" y="662466"/>
          <a:ext cx="1918705" cy="390114"/>
        </a:xfrm>
        <a:custGeom>
          <a:avLst/>
          <a:gdLst/>
          <a:ahLst/>
          <a:cxnLst/>
          <a:rect l="0" t="0" r="0" b="0"/>
          <a:pathLst>
            <a:path>
              <a:moveTo>
                <a:pt x="1918705" y="0"/>
              </a:moveTo>
              <a:lnTo>
                <a:pt x="1918705" y="280795"/>
              </a:lnTo>
              <a:lnTo>
                <a:pt x="0" y="280795"/>
              </a:lnTo>
              <a:lnTo>
                <a:pt x="0" y="3901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AF1EB-4321-4E1E-9497-C1688709B704}">
      <dsp:nvSpPr>
        <dsp:cNvPr id="0" name=""/>
        <dsp:cNvSpPr/>
      </dsp:nvSpPr>
      <dsp:spPr>
        <a:xfrm>
          <a:off x="1609167" y="-124561"/>
          <a:ext cx="3704686" cy="787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E9259-BC83-48DC-BF4D-3D5FE433941E}">
      <dsp:nvSpPr>
        <dsp:cNvPr id="0" name=""/>
        <dsp:cNvSpPr/>
      </dsp:nvSpPr>
      <dsp:spPr>
        <a:xfrm>
          <a:off x="1740285" y="0"/>
          <a:ext cx="3704686" cy="787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Дитина у світі культури</a:t>
          </a:r>
          <a:endParaRPr lang="ru-RU" sz="2000" b="1" kern="1200" dirty="0"/>
        </a:p>
      </dsp:txBody>
      <dsp:txXfrm>
        <a:off x="1763336" y="23051"/>
        <a:ext cx="3658584" cy="740926"/>
      </dsp:txXfrm>
    </dsp:sp>
    <dsp:sp modelId="{D906B14E-F17F-426A-8C83-CECCF9C1E135}">
      <dsp:nvSpPr>
        <dsp:cNvPr id="0" name=""/>
        <dsp:cNvSpPr/>
      </dsp:nvSpPr>
      <dsp:spPr>
        <a:xfrm>
          <a:off x="225353" y="1052581"/>
          <a:ext cx="2634904" cy="443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0A63D-59ED-454B-8F65-4F4920C37272}">
      <dsp:nvSpPr>
        <dsp:cNvPr id="0" name=""/>
        <dsp:cNvSpPr/>
      </dsp:nvSpPr>
      <dsp:spPr>
        <a:xfrm>
          <a:off x="356470" y="1177142"/>
          <a:ext cx="2634904" cy="443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Предметний світ</a:t>
          </a:r>
          <a:endParaRPr lang="ru-RU" sz="1600" b="1" kern="1200" dirty="0"/>
        </a:p>
      </dsp:txBody>
      <dsp:txXfrm>
        <a:off x="369461" y="1190133"/>
        <a:ext cx="2608922" cy="417550"/>
      </dsp:txXfrm>
    </dsp:sp>
    <dsp:sp modelId="{681208A1-0767-40BD-AA02-E2399C16E8DF}">
      <dsp:nvSpPr>
        <dsp:cNvPr id="0" name=""/>
        <dsp:cNvSpPr/>
      </dsp:nvSpPr>
      <dsp:spPr>
        <a:xfrm>
          <a:off x="-61061" y="1892067"/>
          <a:ext cx="1180058" cy="74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763FC-6F96-407D-AA80-692218BC4685}">
      <dsp:nvSpPr>
        <dsp:cNvPr id="0" name=""/>
        <dsp:cNvSpPr/>
      </dsp:nvSpPr>
      <dsp:spPr>
        <a:xfrm>
          <a:off x="70056" y="2016629"/>
          <a:ext cx="1180058" cy="749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Житло</a:t>
          </a:r>
          <a:endParaRPr lang="ru-RU" sz="1600" kern="1200" dirty="0"/>
        </a:p>
      </dsp:txBody>
      <dsp:txXfrm>
        <a:off x="92003" y="2038576"/>
        <a:ext cx="1136164" cy="705442"/>
      </dsp:txXfrm>
    </dsp:sp>
    <dsp:sp modelId="{8622DA0A-D635-43EA-834D-78049DAA7764}">
      <dsp:nvSpPr>
        <dsp:cNvPr id="0" name=""/>
        <dsp:cNvSpPr/>
      </dsp:nvSpPr>
      <dsp:spPr>
        <a:xfrm>
          <a:off x="1237772" y="1869819"/>
          <a:ext cx="1180058" cy="74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1AD3A-174A-409E-8E4F-51D2B0D03497}">
      <dsp:nvSpPr>
        <dsp:cNvPr id="0" name=""/>
        <dsp:cNvSpPr/>
      </dsp:nvSpPr>
      <dsp:spPr>
        <a:xfrm>
          <a:off x="1368889" y="1994381"/>
          <a:ext cx="1180058" cy="749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 межами житла</a:t>
          </a:r>
          <a:endParaRPr lang="ru-RU" sz="1600" kern="1200" dirty="0"/>
        </a:p>
      </dsp:txBody>
      <dsp:txXfrm>
        <a:off x="1390836" y="2016328"/>
        <a:ext cx="1136164" cy="705442"/>
      </dsp:txXfrm>
    </dsp:sp>
    <dsp:sp modelId="{DDFC9D3A-B892-4D21-BA50-7814E93C696A}">
      <dsp:nvSpPr>
        <dsp:cNvPr id="0" name=""/>
        <dsp:cNvSpPr/>
      </dsp:nvSpPr>
      <dsp:spPr>
        <a:xfrm>
          <a:off x="180375" y="2864193"/>
          <a:ext cx="3550901" cy="74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C42DC-EABD-4862-BE38-BE30FF81E269}">
      <dsp:nvSpPr>
        <dsp:cNvPr id="0" name=""/>
        <dsp:cNvSpPr/>
      </dsp:nvSpPr>
      <dsp:spPr>
        <a:xfrm>
          <a:off x="311492" y="2988755"/>
          <a:ext cx="3550901" cy="749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Предметно-практична компетенція</a:t>
          </a:r>
          <a:endParaRPr lang="ru-RU" sz="1600" kern="1200" dirty="0"/>
        </a:p>
      </dsp:txBody>
      <dsp:txXfrm>
        <a:off x="333439" y="3010702"/>
        <a:ext cx="3507007" cy="705442"/>
      </dsp:txXfrm>
    </dsp:sp>
    <dsp:sp modelId="{F0A7439A-F674-4C28-98D4-340EAEF43EDC}">
      <dsp:nvSpPr>
        <dsp:cNvPr id="0" name=""/>
        <dsp:cNvSpPr/>
      </dsp:nvSpPr>
      <dsp:spPr>
        <a:xfrm>
          <a:off x="2579005" y="1873288"/>
          <a:ext cx="1490720" cy="74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D8F14-D60C-43C2-8F63-F5E3FA3ECDEF}">
      <dsp:nvSpPr>
        <dsp:cNvPr id="0" name=""/>
        <dsp:cNvSpPr/>
      </dsp:nvSpPr>
      <dsp:spPr>
        <a:xfrm>
          <a:off x="2710123" y="1997850"/>
          <a:ext cx="1490720" cy="749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dirty="0" smtClean="0"/>
            <a:t>Предметно-практична діяльність</a:t>
          </a:r>
          <a:endParaRPr lang="ru-RU" sz="1600" kern="1200" dirty="0"/>
        </a:p>
      </dsp:txBody>
      <dsp:txXfrm>
        <a:off x="2732070" y="2019797"/>
        <a:ext cx="1446826" cy="705442"/>
      </dsp:txXfrm>
    </dsp:sp>
    <dsp:sp modelId="{1DAE69F8-F4F8-461E-A8B8-1D914C469945}">
      <dsp:nvSpPr>
        <dsp:cNvPr id="0" name=""/>
        <dsp:cNvSpPr/>
      </dsp:nvSpPr>
      <dsp:spPr>
        <a:xfrm>
          <a:off x="3769360" y="1052581"/>
          <a:ext cx="2195521" cy="443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92B1-354A-4336-9E81-2AD2E688EFB4}">
      <dsp:nvSpPr>
        <dsp:cNvPr id="0" name=""/>
        <dsp:cNvSpPr/>
      </dsp:nvSpPr>
      <dsp:spPr>
        <a:xfrm>
          <a:off x="3900478" y="1177142"/>
          <a:ext cx="2195521" cy="443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Світ мистецтва</a:t>
          </a:r>
          <a:endParaRPr lang="ru-RU" sz="1600" b="1" kern="1200" dirty="0"/>
        </a:p>
      </dsp:txBody>
      <dsp:txXfrm>
        <a:off x="3913469" y="1190133"/>
        <a:ext cx="2169539" cy="41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512168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err="1" smtClean="0"/>
              <a:t>Формування</a:t>
            </a:r>
            <a:r>
              <a:rPr lang="ru-RU" sz="3400" b="1" dirty="0" smtClean="0"/>
              <a:t> предметно-практично</a:t>
            </a:r>
            <a:r>
              <a:rPr lang="uk-UA" sz="3400" b="1" dirty="0" smtClean="0"/>
              <a:t>ї діяльності дошкільників</a:t>
            </a:r>
            <a:endParaRPr lang="ru-RU" sz="3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Підготувала вихователь-методист ШДНЗ № 8 </a:t>
            </a:r>
          </a:p>
          <a:p>
            <a:pPr algn="ctr"/>
            <a:r>
              <a:rPr lang="uk-UA" dirty="0" err="1" smtClean="0"/>
              <a:t>Звягольська</a:t>
            </a:r>
            <a:r>
              <a:rPr lang="uk-UA" dirty="0" smtClean="0"/>
              <a:t> Ліна Василівна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48880"/>
            <a:ext cx="3312368" cy="2088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5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2"/>
    </mc:Choice>
    <mc:Fallback xmlns="">
      <p:transition spd="slow" advTm="7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7090950" cy="750665"/>
          </a:xfrm>
        </p:spPr>
        <p:txBody>
          <a:bodyPr/>
          <a:lstStyle/>
          <a:p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трудової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3068035" cy="19979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9442" y="1844824"/>
            <a:ext cx="2482438" cy="40162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Трудові доручення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Чергування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Колективна праця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736304" cy="1872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3" y="4653136"/>
            <a:ext cx="2751695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2660650" cy="576064"/>
          </a:xfrm>
        </p:spPr>
        <p:txBody>
          <a:bodyPr/>
          <a:lstStyle/>
          <a:p>
            <a:r>
              <a:rPr lang="ru-RU" dirty="0" err="1" smtClean="0"/>
              <a:t>Доручення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08720"/>
            <a:ext cx="2736303" cy="1800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12776"/>
            <a:ext cx="2660650" cy="4668738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 smtClean="0"/>
              <a:t>Види</a:t>
            </a:r>
            <a:r>
              <a:rPr lang="ru-RU" sz="1600" dirty="0" smtClean="0"/>
              <a:t> </a:t>
            </a:r>
            <a:r>
              <a:rPr lang="ru-RU" sz="1600" dirty="0" err="1" smtClean="0"/>
              <a:t>доручень</a:t>
            </a:r>
            <a:endParaRPr lang="ru-RU" sz="1600" dirty="0" smtClean="0"/>
          </a:p>
          <a:p>
            <a:r>
              <a:rPr lang="ru-RU" sz="1600" dirty="0" smtClean="0"/>
              <a:t>а) за </a:t>
            </a:r>
            <a:r>
              <a:rPr lang="ru-RU" sz="1600" dirty="0" err="1"/>
              <a:t>складністю</a:t>
            </a:r>
            <a:r>
              <a:rPr lang="ru-RU" sz="1600" dirty="0"/>
              <a:t> </a:t>
            </a:r>
            <a:r>
              <a:rPr lang="ru-RU" sz="1600" i="1" dirty="0"/>
              <a:t>(</a:t>
            </a:r>
            <a:r>
              <a:rPr lang="ru-RU" sz="1600" i="1" dirty="0" err="1"/>
              <a:t>прості</a:t>
            </a:r>
            <a:r>
              <a:rPr lang="ru-RU" sz="1600" i="1" dirty="0"/>
              <a:t>, </a:t>
            </a:r>
            <a:r>
              <a:rPr lang="ru-RU" sz="1600" i="1" dirty="0" err="1"/>
              <a:t>складні</a:t>
            </a:r>
            <a:r>
              <a:rPr lang="ru-RU" sz="1600" i="1" dirty="0" smtClean="0"/>
              <a:t>) </a:t>
            </a:r>
          </a:p>
          <a:p>
            <a:r>
              <a:rPr lang="ru-RU" sz="1600" dirty="0"/>
              <a:t>б</a:t>
            </a:r>
            <a:r>
              <a:rPr lang="ru-RU" sz="1600" dirty="0" smtClean="0"/>
              <a:t>) за способом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 </a:t>
            </a:r>
            <a:r>
              <a:rPr lang="ru-RU" sz="1600" i="1" dirty="0"/>
              <a:t>(</a:t>
            </a:r>
            <a:r>
              <a:rPr lang="ru-RU" sz="1600" i="1" dirty="0" err="1" smtClean="0"/>
              <a:t>індивідуальні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підгрупові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колективні</a:t>
            </a:r>
            <a:r>
              <a:rPr lang="ru-RU" sz="1600" i="1" dirty="0" smtClean="0"/>
              <a:t>)</a:t>
            </a:r>
          </a:p>
          <a:p>
            <a:r>
              <a:rPr lang="ru-RU" sz="1600" dirty="0" smtClean="0"/>
              <a:t> в)часом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i="1" dirty="0"/>
              <a:t>(</a:t>
            </a:r>
            <a:r>
              <a:rPr lang="ru-RU" sz="1600" i="1" dirty="0" err="1"/>
              <a:t>короткотривалі</a:t>
            </a:r>
            <a:r>
              <a:rPr lang="ru-RU" sz="1600" i="1" dirty="0"/>
              <a:t>, </a:t>
            </a:r>
            <a:r>
              <a:rPr lang="ru-RU" sz="1600" i="1" dirty="0" err="1"/>
              <a:t>епізодичні</a:t>
            </a:r>
            <a:r>
              <a:rPr lang="ru-RU" sz="1600" i="1" dirty="0"/>
              <a:t>, </a:t>
            </a:r>
            <a:r>
              <a:rPr lang="ru-RU" sz="1600" i="1" dirty="0" err="1" smtClean="0"/>
              <a:t>довготривалі</a:t>
            </a:r>
            <a:r>
              <a:rPr lang="ru-RU" sz="1600" i="1" dirty="0" smtClean="0"/>
              <a:t>)</a:t>
            </a:r>
          </a:p>
          <a:p>
            <a:r>
              <a:rPr lang="ru-RU" sz="1600" dirty="0" err="1"/>
              <a:t>Використовую</a:t>
            </a:r>
            <a:r>
              <a:rPr lang="uk-UA" sz="1600" dirty="0"/>
              <a:t>є</a:t>
            </a:r>
            <a:r>
              <a:rPr lang="ru-RU" sz="1600" dirty="0" err="1"/>
              <a:t>мо</a:t>
            </a:r>
            <a:r>
              <a:rPr lang="ru-RU" sz="1600" dirty="0"/>
              <a:t> на кожному </a:t>
            </a:r>
            <a:r>
              <a:rPr lang="ru-RU" sz="1600" dirty="0" err="1"/>
              <a:t>віковому</a:t>
            </a:r>
            <a:r>
              <a:rPr lang="ru-RU" sz="1600" dirty="0"/>
              <a:t> </a:t>
            </a:r>
            <a:r>
              <a:rPr lang="ru-RU" sz="1600" dirty="0" err="1"/>
              <a:t>етапі</a:t>
            </a:r>
            <a:r>
              <a:rPr lang="ru-RU" sz="1600" dirty="0"/>
              <a:t> в </a:t>
            </a:r>
            <a:r>
              <a:rPr lang="ru-RU" sz="1600" dirty="0" err="1"/>
              <a:t>усіх</a:t>
            </a:r>
            <a:r>
              <a:rPr lang="ru-RU" sz="1600" dirty="0"/>
              <a:t> видах </a:t>
            </a:r>
            <a:r>
              <a:rPr lang="ru-RU" sz="1600" dirty="0" err="1"/>
              <a:t>праці</a:t>
            </a:r>
            <a:r>
              <a:rPr lang="ru-RU" sz="1600" dirty="0"/>
              <a:t>,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усього</a:t>
            </a:r>
            <a:r>
              <a:rPr lang="ru-RU" sz="1600" dirty="0"/>
              <a:t> дня.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i="1" dirty="0" smtClean="0"/>
              <a:t> </a:t>
            </a:r>
            <a:endParaRPr lang="ru-RU" sz="1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41168"/>
            <a:ext cx="2664296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68377"/>
            <a:ext cx="2664296" cy="1728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25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8"/>
    </mc:Choice>
    <mc:Fallback xmlns="">
      <p:transition spd="slow" advTm="9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2660650" cy="462633"/>
          </a:xfrm>
        </p:spPr>
        <p:txBody>
          <a:bodyPr/>
          <a:lstStyle/>
          <a:p>
            <a:pPr algn="ctr"/>
            <a:r>
              <a:rPr lang="ru-RU" dirty="0" err="1" smtClean="0"/>
              <a:t>Чергування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20887"/>
            <a:ext cx="3020690" cy="44482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В їдальні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У куточку природи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З підготовки до занять</a:t>
            </a:r>
            <a:endParaRPr lang="ru-RU" sz="1600" dirty="0" smtClean="0"/>
          </a:p>
          <a:p>
            <a:r>
              <a:rPr lang="ru-RU" sz="1600" dirty="0" err="1" smtClean="0"/>
              <a:t>Запроваджу</a:t>
            </a:r>
            <a:r>
              <a:rPr lang="uk-UA" sz="1600" dirty="0" err="1"/>
              <a:t>ємо</a:t>
            </a:r>
            <a:r>
              <a:rPr lang="ru-RU" sz="1600" dirty="0"/>
              <a:t> з 5-го року </a:t>
            </a:r>
            <a:r>
              <a:rPr lang="ru-RU" sz="1600" dirty="0" err="1"/>
              <a:t>життя</a:t>
            </a:r>
            <a:r>
              <a:rPr lang="ru-RU" sz="1600" dirty="0"/>
              <a:t>. З </a:t>
            </a:r>
            <a:r>
              <a:rPr lang="ru-RU" sz="1600" dirty="0" err="1" smtClean="0"/>
              <a:t>ураху-ванням</a:t>
            </a:r>
            <a:r>
              <a:rPr lang="ru-RU" sz="1600" dirty="0" smtClean="0"/>
              <a:t> </a:t>
            </a:r>
            <a:r>
              <a:rPr lang="ru-RU" sz="1600" dirty="0" err="1"/>
              <a:t>вікових</a:t>
            </a:r>
            <a:r>
              <a:rPr lang="ru-RU" sz="1600" dirty="0"/>
              <a:t> та </a:t>
            </a:r>
            <a:r>
              <a:rPr lang="ru-RU" sz="1600" dirty="0" err="1"/>
              <a:t>індивідуальних</a:t>
            </a:r>
            <a:r>
              <a:rPr lang="ru-RU" sz="1600" dirty="0"/>
              <a:t> </a:t>
            </a:r>
            <a:r>
              <a:rPr lang="ru-RU" sz="1600" dirty="0" err="1"/>
              <a:t>можливостей</a:t>
            </a:r>
            <a:r>
              <a:rPr lang="ru-RU" sz="1600" dirty="0"/>
              <a:t> </a:t>
            </a:r>
            <a:r>
              <a:rPr lang="ru-RU" sz="1600" dirty="0" err="1"/>
              <a:t>діт</a:t>
            </a:r>
            <a:r>
              <a:rPr lang="uk-UA" sz="1600" dirty="0" err="1"/>
              <a:t>ей</a:t>
            </a:r>
            <a:r>
              <a:rPr lang="ru-RU" sz="1600" dirty="0"/>
              <a:t> </a:t>
            </a:r>
            <a:r>
              <a:rPr lang="ru-RU" sz="1600" dirty="0" err="1"/>
              <a:t>поступово</a:t>
            </a:r>
            <a:r>
              <a:rPr lang="ru-RU" sz="1600" dirty="0"/>
              <a:t> </a:t>
            </a:r>
            <a:r>
              <a:rPr lang="ru-RU" sz="1600" dirty="0" err="1"/>
              <a:t>залуча</a:t>
            </a:r>
            <a:r>
              <a:rPr lang="uk-UA" sz="1600" dirty="0" err="1"/>
              <a:t>ємо</a:t>
            </a:r>
            <a:r>
              <a:rPr lang="ru-RU" sz="1600" dirty="0"/>
              <a:t> до </a:t>
            </a:r>
            <a:r>
              <a:rPr lang="ru-RU" sz="1600" dirty="0" err="1"/>
              <a:t>чергувань</a:t>
            </a:r>
            <a:r>
              <a:rPr lang="ru-RU" sz="1600" dirty="0"/>
              <a:t> у </a:t>
            </a:r>
            <a:r>
              <a:rPr lang="ru-RU" sz="1600" dirty="0" err="1"/>
              <a:t>куточку</a:t>
            </a:r>
            <a:r>
              <a:rPr lang="ru-RU" sz="1600" dirty="0"/>
              <a:t> </a:t>
            </a:r>
            <a:r>
              <a:rPr lang="ru-RU" sz="1600" dirty="0" err="1"/>
              <a:t>живої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, по </a:t>
            </a:r>
            <a:r>
              <a:rPr lang="ru-RU" sz="1600" dirty="0" err="1"/>
              <a:t>заняттях</a:t>
            </a:r>
            <a:r>
              <a:rPr lang="ru-RU" sz="1600" dirty="0"/>
              <a:t>, в </a:t>
            </a:r>
            <a:r>
              <a:rPr lang="ru-RU" sz="1600" dirty="0" err="1"/>
              <a:t>їдальні</a:t>
            </a:r>
            <a:r>
              <a:rPr lang="ru-RU" sz="1600" dirty="0"/>
              <a:t>, </a:t>
            </a:r>
            <a:r>
              <a:rPr lang="ru-RU" sz="1600" dirty="0" err="1"/>
              <a:t>ігрових</a:t>
            </a:r>
            <a:r>
              <a:rPr lang="ru-RU" sz="1600" dirty="0"/>
              <a:t> </a:t>
            </a:r>
            <a:r>
              <a:rPr lang="ru-RU" sz="1600" dirty="0" err="1"/>
              <a:t>осередках</a:t>
            </a:r>
            <a:r>
              <a:rPr lang="ru-RU" sz="1600" dirty="0"/>
              <a:t> 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3024335" cy="1944216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2936"/>
            <a:ext cx="2520280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23370"/>
            <a:ext cx="2808312" cy="1853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66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2"/>
    </mc:Choice>
    <mc:Fallback xmlns="">
      <p:transition spd="slow" advTm="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2660650" cy="750665"/>
          </a:xfrm>
        </p:spPr>
        <p:txBody>
          <a:bodyPr/>
          <a:lstStyle/>
          <a:p>
            <a:pPr algn="ctr"/>
            <a:r>
              <a:rPr lang="ru-RU" dirty="0" err="1" smtClean="0"/>
              <a:t>Колективна</a:t>
            </a:r>
            <a:r>
              <a:rPr lang="ru-RU" dirty="0" smtClean="0"/>
              <a:t> </a:t>
            </a:r>
            <a:r>
              <a:rPr lang="ru-RU" dirty="0" err="1" smtClean="0"/>
              <a:t>праця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8205"/>
            <a:ext cx="1833933" cy="21908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340768"/>
            <a:ext cx="2736304" cy="452028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Поруч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Спільна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Загальна</a:t>
            </a:r>
            <a:endParaRPr lang="ru-RU" sz="1600" dirty="0" smtClean="0"/>
          </a:p>
          <a:p>
            <a:r>
              <a:rPr lang="ru-RU" sz="1600" dirty="0" smtClean="0"/>
              <a:t>Плану</a:t>
            </a:r>
            <a:r>
              <a:rPr lang="uk-UA" sz="1600" dirty="0" smtClean="0"/>
              <a:t>є</a:t>
            </a:r>
            <a:r>
              <a:rPr lang="ru-RU" sz="1600" dirty="0" err="1" smtClean="0"/>
              <a:t>мо</a:t>
            </a:r>
            <a:r>
              <a:rPr lang="ru-RU" sz="1600" dirty="0" smtClean="0"/>
              <a:t> й </a:t>
            </a:r>
            <a:r>
              <a:rPr lang="ru-RU" sz="1600" dirty="0" err="1" smtClean="0"/>
              <a:t>організовує</a:t>
            </a:r>
            <a:r>
              <a:rPr lang="uk-UA" sz="1600" dirty="0" err="1"/>
              <a:t>мо</a:t>
            </a:r>
            <a:r>
              <a:rPr lang="ru-RU" sz="1600" dirty="0"/>
              <a:t> з </a:t>
            </a:r>
            <a:r>
              <a:rPr lang="ru-RU" sz="1600" dirty="0" err="1"/>
              <a:t>дітьми</a:t>
            </a:r>
            <a:r>
              <a:rPr lang="ru-RU" sz="1600" dirty="0"/>
              <a:t> старшого </a:t>
            </a:r>
            <a:r>
              <a:rPr lang="ru-RU" sz="1600" dirty="0" err="1"/>
              <a:t>дошкільного</a:t>
            </a:r>
            <a:r>
              <a:rPr lang="ru-RU" sz="1600" dirty="0"/>
              <a:t> </a:t>
            </a:r>
            <a:r>
              <a:rPr lang="ru-RU" sz="1600" dirty="0" err="1"/>
              <a:t>віку</a:t>
            </a:r>
            <a:r>
              <a:rPr lang="ru-RU" sz="1600" dirty="0"/>
              <a:t>  1-2 рази на </a:t>
            </a:r>
            <a:r>
              <a:rPr lang="ru-RU" sz="1600" dirty="0" err="1" smtClean="0"/>
              <a:t>тиждень</a:t>
            </a:r>
            <a:r>
              <a:rPr lang="uk-UA" sz="1600" dirty="0"/>
              <a:t> (</a:t>
            </a:r>
            <a:r>
              <a:rPr lang="ru-RU" sz="1600" dirty="0" err="1" smtClean="0"/>
              <a:t>господарсько-побутов</a:t>
            </a:r>
            <a:r>
              <a:rPr lang="uk-UA" sz="1600" dirty="0"/>
              <a:t>а</a:t>
            </a:r>
            <a:r>
              <a:rPr lang="ru-RU" sz="1600" dirty="0" smtClean="0"/>
              <a:t>, </a:t>
            </a:r>
            <a:r>
              <a:rPr lang="ru-RU" sz="1600" dirty="0" err="1" smtClean="0"/>
              <a:t>художн</a:t>
            </a:r>
            <a:r>
              <a:rPr lang="uk-UA" sz="1600" dirty="0"/>
              <a:t>я</a:t>
            </a:r>
            <a:r>
              <a:rPr lang="ru-RU" sz="1600" dirty="0" smtClean="0"/>
              <a:t>, </a:t>
            </a:r>
            <a:r>
              <a:rPr lang="ru-RU" sz="1600" dirty="0" err="1" smtClean="0"/>
              <a:t>прац</a:t>
            </a:r>
            <a:r>
              <a:rPr lang="uk-UA" sz="1600" dirty="0"/>
              <a:t>я</a:t>
            </a:r>
            <a:r>
              <a:rPr lang="ru-RU" sz="1600" dirty="0" smtClean="0"/>
              <a:t> </a:t>
            </a:r>
            <a:r>
              <a:rPr lang="ru-RU" sz="1600" dirty="0"/>
              <a:t>у </a:t>
            </a:r>
            <a:r>
              <a:rPr lang="ru-RU" sz="1600" dirty="0" err="1" smtClean="0"/>
              <a:t>природі</a:t>
            </a:r>
            <a:r>
              <a:rPr lang="ru-RU" sz="1600" dirty="0" smtClean="0"/>
              <a:t>). </a:t>
            </a:r>
          </a:p>
          <a:p>
            <a:r>
              <a:rPr lang="ru-RU" sz="1600" dirty="0" err="1" smtClean="0"/>
              <a:t>Діт</a:t>
            </a:r>
            <a:r>
              <a:rPr lang="uk-UA" sz="1600" dirty="0" err="1"/>
              <a:t>ей</a:t>
            </a:r>
            <a:r>
              <a:rPr lang="uk-UA" sz="1600" dirty="0"/>
              <a:t> </a:t>
            </a:r>
            <a:r>
              <a:rPr lang="ru-RU" sz="1600" dirty="0" err="1"/>
              <a:t>організов</a:t>
            </a:r>
            <a:r>
              <a:rPr lang="uk-UA" sz="1600" dirty="0" err="1"/>
              <a:t>уємо</a:t>
            </a:r>
            <a:r>
              <a:rPr lang="ru-RU" sz="1600" dirty="0"/>
              <a:t> як фронтально (</a:t>
            </a:r>
            <a:r>
              <a:rPr lang="ru-RU" sz="1600" dirty="0" err="1"/>
              <a:t>всією</a:t>
            </a:r>
            <a:r>
              <a:rPr lang="ru-RU" sz="1600" dirty="0"/>
              <a:t> </a:t>
            </a:r>
            <a:r>
              <a:rPr lang="ru-RU" sz="1600" dirty="0" err="1"/>
              <a:t>групою</a:t>
            </a:r>
            <a:r>
              <a:rPr lang="ru-RU" sz="1600" dirty="0"/>
              <a:t>), так і </a:t>
            </a:r>
            <a:r>
              <a:rPr lang="ru-RU" sz="1600" dirty="0" err="1"/>
              <a:t>підгрупами</a:t>
            </a:r>
            <a:r>
              <a:rPr lang="ru-RU" sz="1600" dirty="0"/>
              <a:t>.</a:t>
            </a:r>
            <a:r>
              <a:rPr lang="uk-UA" sz="1600" dirty="0"/>
              <a:t> </a:t>
            </a:r>
            <a:endParaRPr lang="uk-UA" sz="1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6236" y="610047"/>
            <a:ext cx="2232248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2"/>
            <a:ext cx="2592288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87" y="2276872"/>
            <a:ext cx="2664296" cy="1962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2"/>
            <a:ext cx="2682130" cy="1888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0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1"/>
    </mc:Choice>
    <mc:Fallback xmlns="">
      <p:transition spd="slow" advTm="8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20688"/>
            <a:ext cx="2808313" cy="18722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3458" y="908720"/>
            <a:ext cx="2554446" cy="1265100"/>
          </a:xfrm>
        </p:spPr>
        <p:txBody>
          <a:bodyPr>
            <a:normAutofit lnSpcReduction="10000"/>
          </a:bodyPr>
          <a:lstStyle/>
          <a:p>
            <a:r>
              <a:rPr lang="uk-UA" sz="1600" dirty="0"/>
              <a:t>Враховуємо індивідуальні особливості дітей при об’єднанні їх для колективної праці. 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84984"/>
            <a:ext cx="3024336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4725144"/>
            <a:ext cx="2880320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96" y="1777777"/>
            <a:ext cx="2664296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35002"/>
            <a:ext cx="2880320" cy="1872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9768"/>
            <a:ext cx="2870770" cy="1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"/>
    </mc:Choice>
    <mc:Fallback xmlns="">
      <p:transition spd="slow" advTm="1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7162958" cy="606649"/>
          </a:xfrm>
        </p:spPr>
        <p:txBody>
          <a:bodyPr/>
          <a:lstStyle/>
          <a:p>
            <a:r>
              <a:rPr lang="ru-RU" dirty="0" err="1" smtClean="0"/>
              <a:t>Ознайомлення</a:t>
            </a:r>
            <a:r>
              <a:rPr lang="ru-RU" dirty="0" smtClean="0"/>
              <a:t> з </a:t>
            </a:r>
            <a:r>
              <a:rPr lang="ru-RU" dirty="0" err="1" smtClean="0"/>
              <a:t>професіями</a:t>
            </a:r>
            <a:r>
              <a:rPr lang="ru-RU" dirty="0" smtClean="0"/>
              <a:t> </a:t>
            </a:r>
            <a:r>
              <a:rPr lang="ru-RU" dirty="0" err="1" smtClean="0"/>
              <a:t>дорослих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80" y="1196752"/>
            <a:ext cx="2431883" cy="16561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196752"/>
            <a:ext cx="2660650" cy="4718967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err="1" smtClean="0"/>
              <a:t>Спостереження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працею</a:t>
            </a:r>
            <a:r>
              <a:rPr lang="ru-RU" sz="1600" dirty="0" smtClean="0"/>
              <a:t> </a:t>
            </a:r>
            <a:r>
              <a:rPr lang="ru-RU" sz="1600" dirty="0" err="1" smtClean="0"/>
              <a:t>дорослих</a:t>
            </a:r>
            <a:endParaRPr lang="ru-RU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Заняття</a:t>
            </a:r>
            <a:r>
              <a:rPr lang="ru-RU" sz="16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Екскурс</a:t>
            </a:r>
            <a:r>
              <a:rPr lang="uk-UA" sz="1600" dirty="0" err="1" smtClean="0"/>
              <a:t>ії</a:t>
            </a:r>
            <a:endParaRPr lang="uk-UA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Бесіди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Читання художніх творів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Розгляд картин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Розповідь вихователя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Сюжетно-рольові, дидактичні, конструкторсько-будівельні ігри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Участь дітей у праці дорослих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80" y="1196752"/>
            <a:ext cx="2590555" cy="1656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80" y="5072508"/>
            <a:ext cx="2441012" cy="165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39" y="5085184"/>
            <a:ext cx="2487842" cy="16610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6945" y="3164210"/>
            <a:ext cx="2016224" cy="1584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76" y="3103823"/>
            <a:ext cx="2453216" cy="1704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0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27"/>
    </mc:Choice>
    <mc:Fallback xmlns="">
      <p:transition spd="slow" advTm="14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037828"/>
            <a:ext cx="2660650" cy="487599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/>
              <a:t>Зустрічі з людьми різних професій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/>
              <a:t>Ігри-драматизації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/>
              <a:t>Свята, розваги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/>
              <a:t>Вікторини</a:t>
            </a:r>
            <a:endParaRPr lang="ru-RU" sz="1600" dirty="0"/>
          </a:p>
          <a:p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452314"/>
            <a:ext cx="2277687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0223"/>
            <a:ext cx="2305447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51063"/>
            <a:ext cx="2446362" cy="1702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5770" y="2605289"/>
            <a:ext cx="2193379" cy="17410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03857"/>
            <a:ext cx="2258368" cy="1584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22" y="3269357"/>
            <a:ext cx="2304256" cy="14401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51062"/>
            <a:ext cx="2448272" cy="1702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1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"/>
    </mc:Choice>
    <mc:Fallback xmlns="">
      <p:transition spd="slow" advTm="5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5"/>
            <a:ext cx="7117178" cy="576063"/>
          </a:xfrm>
        </p:spPr>
        <p:txBody>
          <a:bodyPr/>
          <a:lstStyle/>
          <a:p>
            <a:pPr algn="ctr"/>
            <a:r>
              <a:rPr lang="ru-RU" dirty="0" err="1" smtClean="0"/>
              <a:t>Самост</a:t>
            </a:r>
            <a:r>
              <a:rPr lang="uk-UA" dirty="0" err="1" smtClean="0"/>
              <a:t>ійна</a:t>
            </a:r>
            <a:r>
              <a:rPr lang="uk-UA" dirty="0" smtClean="0"/>
              <a:t> діяльність дітей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7992888" cy="511256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uk-UA" sz="5600" b="1" dirty="0" smtClean="0"/>
              <a:t>Пряме (безпосереднє) керівництво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5600" dirty="0" err="1"/>
              <a:t>допомогти</a:t>
            </a:r>
            <a:r>
              <a:rPr lang="ru-RU" sz="5600" dirty="0"/>
              <a:t> </a:t>
            </a:r>
            <a:r>
              <a:rPr lang="ru-RU" sz="5600" dirty="0" err="1"/>
              <a:t>малюкам</a:t>
            </a:r>
            <a:r>
              <a:rPr lang="ru-RU" sz="5600" dirty="0"/>
              <a:t> обрати </a:t>
            </a:r>
            <a:r>
              <a:rPr lang="ru-RU" sz="5600" dirty="0" err="1"/>
              <a:t>близький</a:t>
            </a:r>
            <a:r>
              <a:rPr lang="ru-RU" sz="5600" dirty="0"/>
              <a:t> до </a:t>
            </a:r>
            <a:r>
              <a:rPr lang="ru-RU" sz="5600" dirty="0" err="1"/>
              <a:t>їхніх</a:t>
            </a:r>
            <a:r>
              <a:rPr lang="ru-RU" sz="5600" dirty="0"/>
              <a:t> </a:t>
            </a:r>
            <a:r>
              <a:rPr lang="ru-RU" sz="5600" dirty="0" err="1"/>
              <a:t>уподобань</a:t>
            </a:r>
            <a:r>
              <a:rPr lang="ru-RU" sz="5600" dirty="0"/>
              <a:t>, </a:t>
            </a:r>
            <a:r>
              <a:rPr lang="ru-RU" sz="5600" dirty="0" err="1"/>
              <a:t>співзвучний</a:t>
            </a:r>
            <a:r>
              <a:rPr lang="ru-RU" sz="5600" dirty="0"/>
              <a:t> з </a:t>
            </a:r>
            <a:r>
              <a:rPr lang="ru-RU" sz="5600" dirty="0" err="1"/>
              <a:t>настроєм</a:t>
            </a:r>
            <a:r>
              <a:rPr lang="ru-RU" sz="5600" dirty="0"/>
              <a:t> і конкретною </a:t>
            </a:r>
            <a:r>
              <a:rPr lang="ru-RU" sz="5600" dirty="0" err="1"/>
              <a:t>ситуацією</a:t>
            </a:r>
            <a:r>
              <a:rPr lang="ru-RU" sz="5600" dirty="0"/>
              <a:t> вид </a:t>
            </a:r>
            <a:r>
              <a:rPr lang="ru-RU" sz="5600" dirty="0" err="1"/>
              <a:t>діяльності</a:t>
            </a:r>
            <a:r>
              <a:rPr lang="ru-RU" sz="5600" dirty="0"/>
              <a:t>, </a:t>
            </a:r>
            <a:r>
              <a:rPr lang="ru-RU" sz="5600" dirty="0" err="1"/>
              <a:t>визначитися</a:t>
            </a:r>
            <a:r>
              <a:rPr lang="ru-RU" sz="5600" dirty="0"/>
              <a:t> з </a:t>
            </a:r>
            <a:r>
              <a:rPr lang="ru-RU" sz="5600" dirty="0" err="1"/>
              <a:t>конкретним</a:t>
            </a:r>
            <a:r>
              <a:rPr lang="ru-RU" sz="5600" dirty="0"/>
              <a:t> </a:t>
            </a:r>
            <a:r>
              <a:rPr lang="ru-RU" sz="5600" dirty="0" err="1"/>
              <a:t>її</a:t>
            </a:r>
            <a:r>
              <a:rPr lang="ru-RU" sz="5600" dirty="0"/>
              <a:t> </a:t>
            </a:r>
            <a:r>
              <a:rPr lang="ru-RU" sz="5600" dirty="0" err="1"/>
              <a:t>змістом</a:t>
            </a:r>
            <a:r>
              <a:rPr lang="ru-RU" sz="5600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5600" dirty="0" err="1"/>
              <a:t>допомогти</a:t>
            </a:r>
            <a:r>
              <a:rPr lang="ru-RU" sz="5600" dirty="0"/>
              <a:t> </a:t>
            </a:r>
            <a:r>
              <a:rPr lang="ru-RU" sz="5600" dirty="0" err="1"/>
              <a:t>порадами</a:t>
            </a:r>
            <a:r>
              <a:rPr lang="ru-RU" sz="5600" dirty="0"/>
              <a:t>, </a:t>
            </a:r>
            <a:r>
              <a:rPr lang="ru-RU" sz="5600" dirty="0" err="1"/>
              <a:t>підказками</a:t>
            </a:r>
            <a:r>
              <a:rPr lang="ru-RU" sz="5600" dirty="0"/>
              <a:t> </a:t>
            </a:r>
            <a:r>
              <a:rPr lang="ru-RU" sz="5600" dirty="0" err="1"/>
              <a:t>вибрати</a:t>
            </a:r>
            <a:r>
              <a:rPr lang="ru-RU" sz="5600" dirty="0"/>
              <a:t> </a:t>
            </a:r>
            <a:r>
              <a:rPr lang="ru-RU" sz="5600" dirty="0" err="1"/>
              <a:t>зручне</a:t>
            </a:r>
            <a:r>
              <a:rPr lang="ru-RU" sz="5600" dirty="0"/>
              <a:t> для </a:t>
            </a:r>
            <a:r>
              <a:rPr lang="ru-RU" sz="5600" dirty="0" err="1"/>
              <a:t>самостійних</a:t>
            </a:r>
            <a:r>
              <a:rPr lang="ru-RU" sz="5600" dirty="0"/>
              <a:t> занять </a:t>
            </a:r>
            <a:r>
              <a:rPr lang="ru-RU" sz="5600" dirty="0" err="1"/>
              <a:t>місце</a:t>
            </a:r>
            <a:r>
              <a:rPr lang="ru-RU" sz="5600" dirty="0"/>
              <a:t>, </a:t>
            </a:r>
            <a:r>
              <a:rPr lang="ru-RU" sz="5600" dirty="0" err="1"/>
              <a:t>необхідні</a:t>
            </a:r>
            <a:r>
              <a:rPr lang="ru-RU" sz="5600" dirty="0"/>
              <a:t> </a:t>
            </a:r>
            <a:r>
              <a:rPr lang="ru-RU" sz="5600" dirty="0" err="1"/>
              <a:t>атрибути</a:t>
            </a:r>
            <a:r>
              <a:rPr lang="ru-RU" sz="5600" dirty="0"/>
              <a:t>, </a:t>
            </a:r>
            <a:r>
              <a:rPr lang="ru-RU" sz="5600" dirty="0" err="1"/>
              <a:t>іграшки</a:t>
            </a:r>
            <a:r>
              <a:rPr lang="ru-RU" sz="5600" dirty="0"/>
              <a:t>, </a:t>
            </a:r>
            <a:r>
              <a:rPr lang="ru-RU" sz="5600" dirty="0" err="1"/>
              <a:t>приладдя</a:t>
            </a:r>
            <a:r>
              <a:rPr lang="ru-RU" sz="5600" dirty="0"/>
              <a:t>, </a:t>
            </a:r>
            <a:r>
              <a:rPr lang="ru-RU" sz="5600" dirty="0" err="1"/>
              <a:t>обладнання</a:t>
            </a:r>
            <a:r>
              <a:rPr lang="ru-RU" sz="5600" dirty="0"/>
              <a:t> з </a:t>
            </a:r>
            <a:r>
              <a:rPr lang="ru-RU" sz="5600" dirty="0" err="1"/>
              <a:t>урахуванням</a:t>
            </a:r>
            <a:r>
              <a:rPr lang="ru-RU" sz="5600" dirty="0"/>
              <a:t> </a:t>
            </a:r>
            <a:r>
              <a:rPr lang="ru-RU" sz="5600" dirty="0" err="1"/>
              <a:t>бажань</a:t>
            </a:r>
            <a:r>
              <a:rPr lang="ru-RU" sz="5600" dirty="0"/>
              <a:t>, </a:t>
            </a:r>
            <a:r>
              <a:rPr lang="ru-RU" sz="5600" dirty="0" err="1"/>
              <a:t>інтересів</a:t>
            </a:r>
            <a:r>
              <a:rPr lang="ru-RU" sz="5600" dirty="0"/>
              <a:t>, </a:t>
            </a:r>
            <a:r>
              <a:rPr lang="ru-RU" sz="5600" dirty="0" err="1"/>
              <a:t>претензій</a:t>
            </a:r>
            <a:r>
              <a:rPr lang="ru-RU" sz="5600" dirty="0"/>
              <a:t> </a:t>
            </a:r>
            <a:r>
              <a:rPr lang="ru-RU" sz="5600" dirty="0" err="1"/>
              <a:t>різних</a:t>
            </a:r>
            <a:r>
              <a:rPr lang="ru-RU" sz="5600" dirty="0"/>
              <a:t> </a:t>
            </a:r>
            <a:r>
              <a:rPr lang="ru-RU" sz="5600" dirty="0" err="1"/>
              <a:t>дітей</a:t>
            </a:r>
            <a:r>
              <a:rPr lang="ru-RU" sz="5600" dirty="0"/>
              <a:t> так, </a:t>
            </a:r>
            <a:r>
              <a:rPr lang="ru-RU" sz="5600" dirty="0" err="1"/>
              <a:t>аби</a:t>
            </a:r>
            <a:r>
              <a:rPr lang="ru-RU" sz="5600" dirty="0"/>
              <a:t> </a:t>
            </a:r>
            <a:r>
              <a:rPr lang="ru-RU" sz="5600" dirty="0" err="1"/>
              <a:t>діти</a:t>
            </a:r>
            <a:r>
              <a:rPr lang="ru-RU" sz="5600" dirty="0"/>
              <a:t> не </a:t>
            </a:r>
            <a:r>
              <a:rPr lang="ru-RU" sz="5600" dirty="0" err="1"/>
              <a:t>заважали</a:t>
            </a:r>
            <a:r>
              <a:rPr lang="ru-RU" sz="5600" dirty="0"/>
              <a:t> </a:t>
            </a:r>
            <a:r>
              <a:rPr lang="ru-RU" sz="5600" dirty="0" err="1"/>
              <a:t>одне</a:t>
            </a:r>
            <a:r>
              <a:rPr lang="ru-RU" sz="5600" dirty="0"/>
              <a:t> одному, таким чином </a:t>
            </a:r>
            <a:r>
              <a:rPr lang="ru-RU" sz="5600" dirty="0" err="1"/>
              <a:t>попередити</a:t>
            </a:r>
            <a:r>
              <a:rPr lang="ru-RU" sz="5600" dirty="0"/>
              <a:t> </a:t>
            </a:r>
            <a:r>
              <a:rPr lang="ru-RU" sz="5600" dirty="0" err="1"/>
              <a:t>виникнення</a:t>
            </a:r>
            <a:r>
              <a:rPr lang="ru-RU" sz="5600" dirty="0"/>
              <a:t> </a:t>
            </a:r>
            <a:r>
              <a:rPr lang="ru-RU" sz="5600" dirty="0" err="1"/>
              <a:t>конфліктів</a:t>
            </a:r>
            <a:r>
              <a:rPr lang="ru-RU" sz="5600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5600" dirty="0"/>
              <a:t>при </a:t>
            </a:r>
            <a:r>
              <a:rPr lang="ru-RU" sz="5600" dirty="0" err="1"/>
              <a:t>потребі</a:t>
            </a:r>
            <a:r>
              <a:rPr lang="ru-RU" sz="5600" dirty="0"/>
              <a:t> </a:t>
            </a:r>
            <a:r>
              <a:rPr lang="ru-RU" sz="5600" dirty="0" err="1"/>
              <a:t>націлити</a:t>
            </a:r>
            <a:r>
              <a:rPr lang="ru-RU" sz="5600" dirty="0"/>
              <a:t> </a:t>
            </a:r>
            <a:r>
              <a:rPr lang="ru-RU" sz="5600" dirty="0" err="1"/>
              <a:t>малят</a:t>
            </a:r>
            <a:r>
              <a:rPr lang="ru-RU" sz="5600" dirty="0"/>
              <a:t> на </a:t>
            </a:r>
            <a:r>
              <a:rPr lang="ru-RU" sz="5600" dirty="0" err="1"/>
              <a:t>раціональні</a:t>
            </a:r>
            <a:r>
              <a:rPr lang="ru-RU" sz="5600" dirty="0"/>
              <a:t> </a:t>
            </a:r>
            <a:r>
              <a:rPr lang="ru-RU" sz="5600" dirty="0" err="1"/>
              <a:t>способи</a:t>
            </a:r>
            <a:r>
              <a:rPr lang="ru-RU" sz="5600" dirty="0"/>
              <a:t> </a:t>
            </a:r>
            <a:r>
              <a:rPr lang="ru-RU" sz="5600" dirty="0" err="1"/>
              <a:t>дій</a:t>
            </a:r>
            <a:r>
              <a:rPr lang="ru-RU" sz="5600" dirty="0"/>
              <a:t>, </a:t>
            </a:r>
            <a:r>
              <a:rPr lang="ru-RU" sz="5600" dirty="0" err="1"/>
              <a:t>зручний</a:t>
            </a:r>
            <a:r>
              <a:rPr lang="ru-RU" sz="5600" dirty="0"/>
              <a:t> порядок </a:t>
            </a:r>
            <a:r>
              <a:rPr lang="ru-RU" sz="5600" dirty="0" err="1"/>
              <a:t>виконання</a:t>
            </a:r>
            <a:r>
              <a:rPr lang="ru-RU" sz="5600" dirty="0"/>
              <a:t> </a:t>
            </a:r>
            <a:r>
              <a:rPr lang="ru-RU" sz="5600" dirty="0" err="1"/>
              <a:t>наміченого</a:t>
            </a:r>
            <a:r>
              <a:rPr lang="ru-RU" sz="5600" dirty="0"/>
              <a:t> </a:t>
            </a:r>
            <a:r>
              <a:rPr lang="ru-RU" sz="5600" dirty="0" err="1"/>
              <a:t>завдання</a:t>
            </a:r>
            <a:r>
              <a:rPr lang="ru-RU" sz="5600" dirty="0"/>
              <a:t> </a:t>
            </a:r>
            <a:r>
              <a:rPr lang="ru-RU" sz="5600" dirty="0" err="1"/>
              <a:t>або</a:t>
            </a:r>
            <a:r>
              <a:rPr lang="ru-RU" sz="5600" dirty="0"/>
              <a:t> </a:t>
            </a:r>
            <a:r>
              <a:rPr lang="ru-RU" sz="5600" dirty="0" err="1"/>
              <a:t>творчого</a:t>
            </a:r>
            <a:r>
              <a:rPr lang="ru-RU" sz="5600" dirty="0"/>
              <a:t> </a:t>
            </a:r>
            <a:r>
              <a:rPr lang="ru-RU" sz="5600" dirty="0" err="1"/>
              <a:t>задуму</a:t>
            </a:r>
            <a:r>
              <a:rPr lang="ru-RU" sz="5600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5600" dirty="0" err="1"/>
              <a:t>посприяти</a:t>
            </a:r>
            <a:r>
              <a:rPr lang="ru-RU" sz="5600" dirty="0"/>
              <a:t> </a:t>
            </a:r>
            <a:r>
              <a:rPr lang="ru-RU" sz="5600" dirty="0" err="1"/>
              <a:t>об’єднанню</a:t>
            </a:r>
            <a:r>
              <a:rPr lang="ru-RU" sz="5600" dirty="0"/>
              <a:t> </a:t>
            </a:r>
            <a:r>
              <a:rPr lang="ru-RU" sz="5600" dirty="0" err="1"/>
              <a:t>дітей</a:t>
            </a:r>
            <a:r>
              <a:rPr lang="ru-RU" sz="5600" dirty="0"/>
              <a:t> для </a:t>
            </a:r>
            <a:r>
              <a:rPr lang="ru-RU" sz="5600" dirty="0" err="1"/>
              <a:t>спільної</a:t>
            </a:r>
            <a:r>
              <a:rPr lang="ru-RU" sz="5600" dirty="0"/>
              <a:t> </a:t>
            </a:r>
            <a:r>
              <a:rPr lang="ru-RU" sz="5600" dirty="0" err="1"/>
              <a:t>діяльності</a:t>
            </a:r>
            <a:r>
              <a:rPr lang="ru-RU" sz="5600" dirty="0"/>
              <a:t>, </a:t>
            </a:r>
            <a:r>
              <a:rPr lang="ru-RU" sz="5600" dirty="0" err="1"/>
              <a:t>якщо</a:t>
            </a:r>
            <a:r>
              <a:rPr lang="ru-RU" sz="5600" dirty="0"/>
              <a:t> </a:t>
            </a:r>
            <a:r>
              <a:rPr lang="ru-RU" sz="5600" dirty="0" err="1"/>
              <a:t>їхні</a:t>
            </a:r>
            <a:r>
              <a:rPr lang="ru-RU" sz="5600" dirty="0"/>
              <a:t> </a:t>
            </a:r>
            <a:r>
              <a:rPr lang="ru-RU" sz="5600" dirty="0" err="1"/>
              <a:t>бажання</a:t>
            </a:r>
            <a:r>
              <a:rPr lang="ru-RU" sz="5600" dirty="0"/>
              <a:t> </a:t>
            </a:r>
            <a:r>
              <a:rPr lang="ru-RU" sz="5600" dirty="0" err="1"/>
              <a:t>співпадають</a:t>
            </a:r>
            <a:r>
              <a:rPr lang="ru-RU" sz="5600" dirty="0"/>
              <a:t>, </a:t>
            </a:r>
            <a:r>
              <a:rPr lang="ru-RU" sz="5600" dirty="0" err="1"/>
              <a:t>або</a:t>
            </a:r>
            <a:r>
              <a:rPr lang="ru-RU" sz="5600" dirty="0"/>
              <a:t>, </a:t>
            </a:r>
            <a:r>
              <a:rPr lang="ru-RU" sz="5600" dirty="0" err="1"/>
              <a:t>навпаки</a:t>
            </a:r>
            <a:r>
              <a:rPr lang="ru-RU" sz="5600" dirty="0"/>
              <a:t>, </a:t>
            </a:r>
            <a:r>
              <a:rPr lang="ru-RU" sz="5600" dirty="0" err="1"/>
              <a:t>розвести</a:t>
            </a:r>
            <a:r>
              <a:rPr lang="ru-RU" sz="5600" dirty="0"/>
              <a:t> </a:t>
            </a:r>
            <a:r>
              <a:rPr lang="ru-RU" sz="5600" dirty="0" err="1"/>
              <a:t>їхню</a:t>
            </a:r>
            <a:r>
              <a:rPr lang="ru-RU" sz="5600" dirty="0"/>
              <a:t> </a:t>
            </a:r>
            <a:r>
              <a:rPr lang="ru-RU" sz="5600" dirty="0" err="1"/>
              <a:t>діяльність</a:t>
            </a:r>
            <a:r>
              <a:rPr lang="ru-RU" sz="5600" dirty="0"/>
              <a:t> у </a:t>
            </a:r>
            <a:r>
              <a:rPr lang="ru-RU" sz="5600" dirty="0" err="1"/>
              <a:t>просторі</a:t>
            </a:r>
            <a:r>
              <a:rPr lang="ru-RU" sz="5600" dirty="0"/>
              <a:t> й </a:t>
            </a:r>
            <a:r>
              <a:rPr lang="ru-RU" sz="5600" dirty="0" err="1"/>
              <a:t>часі</a:t>
            </a:r>
            <a:r>
              <a:rPr lang="ru-RU" sz="5600" dirty="0"/>
              <a:t> при </a:t>
            </a:r>
            <a:r>
              <a:rPr lang="ru-RU" sz="5600" dirty="0" err="1"/>
              <a:t>потенційній</a:t>
            </a:r>
            <a:r>
              <a:rPr lang="ru-RU" sz="5600" dirty="0"/>
              <a:t> </a:t>
            </a:r>
            <a:r>
              <a:rPr lang="ru-RU" sz="5600" dirty="0" err="1"/>
              <a:t>можливості</a:t>
            </a:r>
            <a:r>
              <a:rPr lang="ru-RU" sz="5600" dirty="0"/>
              <a:t> </a:t>
            </a:r>
            <a:r>
              <a:rPr lang="ru-RU" sz="5600" dirty="0" err="1"/>
              <a:t>виникнення</a:t>
            </a:r>
            <a:r>
              <a:rPr lang="ru-RU" sz="5600" dirty="0"/>
              <a:t> </a:t>
            </a:r>
            <a:r>
              <a:rPr lang="ru-RU" sz="5600" dirty="0" err="1"/>
              <a:t>конфліктної</a:t>
            </a:r>
            <a:r>
              <a:rPr lang="ru-RU" sz="5600" dirty="0"/>
              <a:t> </a:t>
            </a:r>
            <a:r>
              <a:rPr lang="ru-RU" sz="5600" dirty="0" err="1"/>
              <a:t>ситуації</a:t>
            </a:r>
            <a:r>
              <a:rPr lang="ru-RU" sz="5600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5600" dirty="0" err="1"/>
              <a:t>вносити</a:t>
            </a:r>
            <a:r>
              <a:rPr lang="ru-RU" sz="5600" dirty="0"/>
              <a:t> </a:t>
            </a:r>
            <a:r>
              <a:rPr lang="ru-RU" sz="5600" dirty="0" err="1"/>
              <a:t>періодичні</a:t>
            </a:r>
            <a:r>
              <a:rPr lang="ru-RU" sz="5600" dirty="0"/>
              <a:t> </a:t>
            </a:r>
            <a:r>
              <a:rPr lang="ru-RU" sz="5600" dirty="0" err="1"/>
              <a:t>зміни</a:t>
            </a:r>
            <a:r>
              <a:rPr lang="ru-RU" sz="5600" dirty="0"/>
              <a:t> до </a:t>
            </a:r>
            <a:r>
              <a:rPr lang="ru-RU" sz="5600" dirty="0" err="1"/>
              <a:t>змісту</a:t>
            </a:r>
            <a:r>
              <a:rPr lang="ru-RU" sz="5600" dirty="0"/>
              <a:t> </a:t>
            </a:r>
            <a:r>
              <a:rPr lang="ru-RU" sz="5600" dirty="0" err="1"/>
              <a:t>обраної</a:t>
            </a:r>
            <a:r>
              <a:rPr lang="ru-RU" sz="5600" dirty="0"/>
              <a:t> </a:t>
            </a:r>
            <a:r>
              <a:rPr lang="ru-RU" sz="5600" dirty="0" err="1"/>
              <a:t>діяльності</a:t>
            </a:r>
            <a:r>
              <a:rPr lang="ru-RU" sz="5600" dirty="0"/>
              <a:t>, </a:t>
            </a:r>
            <a:r>
              <a:rPr lang="ru-RU" sz="5600" dirty="0" err="1"/>
              <a:t>варіювати</a:t>
            </a:r>
            <a:r>
              <a:rPr lang="ru-RU" sz="5600" dirty="0"/>
              <a:t> </a:t>
            </a:r>
            <a:r>
              <a:rPr lang="ru-RU" sz="5600" dirty="0" err="1"/>
              <a:t>способи</a:t>
            </a:r>
            <a:r>
              <a:rPr lang="ru-RU" sz="5600" dirty="0"/>
              <a:t> </a:t>
            </a:r>
            <a:r>
              <a:rPr lang="ru-RU" sz="5600" dirty="0" err="1"/>
              <a:t>виконання</a:t>
            </a:r>
            <a:r>
              <a:rPr lang="ru-RU" sz="5600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5600" dirty="0" err="1"/>
              <a:t>спрямовувати</a:t>
            </a:r>
            <a:r>
              <a:rPr lang="ru-RU" sz="5600" dirty="0"/>
              <a:t> </a:t>
            </a:r>
            <a:r>
              <a:rPr lang="ru-RU" sz="5600" dirty="0" err="1"/>
              <a:t>дітей</a:t>
            </a:r>
            <a:r>
              <a:rPr lang="ru-RU" sz="5600" dirty="0"/>
              <a:t> на </a:t>
            </a:r>
            <a:r>
              <a:rPr lang="ru-RU" sz="5600" dirty="0" err="1"/>
              <a:t>об’єктивну</a:t>
            </a:r>
            <a:r>
              <a:rPr lang="ru-RU" sz="5600" dirty="0"/>
              <a:t> </a:t>
            </a:r>
            <a:r>
              <a:rPr lang="ru-RU" sz="5600" dirty="0" err="1"/>
              <a:t>самооцінку</a:t>
            </a:r>
            <a:r>
              <a:rPr lang="ru-RU" sz="5600" dirty="0"/>
              <a:t> й </a:t>
            </a:r>
            <a:r>
              <a:rPr lang="ru-RU" sz="5600" dirty="0" err="1"/>
              <a:t>визначення</a:t>
            </a:r>
            <a:r>
              <a:rPr lang="ru-RU" sz="5600" dirty="0"/>
              <a:t> </a:t>
            </a:r>
            <a:r>
              <a:rPr lang="ru-RU" sz="5600" dirty="0" err="1"/>
              <a:t>перспективи</a:t>
            </a:r>
            <a:r>
              <a:rPr lang="ru-RU" sz="5600" dirty="0"/>
              <a:t> </a:t>
            </a:r>
            <a:r>
              <a:rPr lang="ru-RU" sz="5600" dirty="0" err="1"/>
              <a:t>продовження</a:t>
            </a:r>
            <a:r>
              <a:rPr lang="ru-RU" sz="5600" dirty="0"/>
              <a:t> </a:t>
            </a:r>
            <a:r>
              <a:rPr lang="ru-RU" sz="5600" dirty="0" err="1"/>
              <a:t>обраної</a:t>
            </a:r>
            <a:r>
              <a:rPr lang="ru-RU" sz="5600" dirty="0"/>
              <a:t> </a:t>
            </a:r>
            <a:r>
              <a:rPr lang="ru-RU" sz="5600" dirty="0" err="1"/>
              <a:t>справи</a:t>
            </a:r>
            <a:r>
              <a:rPr lang="ru-RU" sz="5600" dirty="0"/>
              <a:t> в </a:t>
            </a:r>
            <a:r>
              <a:rPr lang="ru-RU" sz="5600" dirty="0" err="1"/>
              <a:t>інший</a:t>
            </a:r>
            <a:r>
              <a:rPr lang="ru-RU" sz="5600" dirty="0"/>
              <a:t> час;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5600" dirty="0" err="1"/>
              <a:t>забезпечити</a:t>
            </a:r>
            <a:r>
              <a:rPr lang="ru-RU" sz="5600" dirty="0"/>
              <a:t> </a:t>
            </a:r>
            <a:r>
              <a:rPr lang="ru-RU" sz="5600" dirty="0" err="1"/>
              <a:t>оптимальні</a:t>
            </a:r>
            <a:r>
              <a:rPr lang="ru-RU" sz="5600" dirty="0"/>
              <a:t> </a:t>
            </a:r>
            <a:r>
              <a:rPr lang="ru-RU" sz="5600" dirty="0" err="1"/>
              <a:t>фізичні</a:t>
            </a:r>
            <a:r>
              <a:rPr lang="ru-RU" sz="5600" dirty="0"/>
              <a:t> й </a:t>
            </a:r>
            <a:r>
              <a:rPr lang="ru-RU" sz="5600" dirty="0" err="1"/>
              <a:t>психічні</a:t>
            </a:r>
            <a:r>
              <a:rPr lang="ru-RU" sz="5600" dirty="0"/>
              <a:t> </a:t>
            </a:r>
            <a:r>
              <a:rPr lang="ru-RU" sz="5600" dirty="0" err="1"/>
              <a:t>навантаження</a:t>
            </a:r>
            <a:r>
              <a:rPr lang="ru-RU" sz="5600" dirty="0"/>
              <a:t> на </a:t>
            </a:r>
            <a:r>
              <a:rPr lang="ru-RU" sz="5600" dirty="0" err="1"/>
              <a:t>дітей</a:t>
            </a:r>
            <a:r>
              <a:rPr lang="ru-RU" sz="5600" dirty="0"/>
              <a:t>, </a:t>
            </a:r>
            <a:r>
              <a:rPr lang="ru-RU" sz="5600" dirty="0" err="1"/>
              <a:t>чергування</a:t>
            </a:r>
            <a:r>
              <a:rPr lang="ru-RU" sz="5600" dirty="0"/>
              <a:t> </a:t>
            </a:r>
            <a:r>
              <a:rPr lang="ru-RU" sz="5600" dirty="0" err="1"/>
              <a:t>навантажень</a:t>
            </a:r>
            <a:r>
              <a:rPr lang="ru-RU" sz="5600" dirty="0"/>
              <a:t> і </a:t>
            </a:r>
            <a:r>
              <a:rPr lang="ru-RU" sz="5600" dirty="0" err="1"/>
              <a:t>відпочинку</a:t>
            </a:r>
            <a:r>
              <a:rPr lang="ru-RU" sz="5600" dirty="0"/>
              <a:t>, </a:t>
            </a:r>
            <a:r>
              <a:rPr lang="ru-RU" sz="5600" dirty="0" err="1"/>
              <a:t>мотивувати</a:t>
            </a:r>
            <a:r>
              <a:rPr lang="ru-RU" sz="5600" dirty="0"/>
              <a:t> </a:t>
            </a:r>
            <a:r>
              <a:rPr lang="ru-RU" sz="5600" dirty="0" err="1"/>
              <a:t>вчасну</a:t>
            </a:r>
            <a:r>
              <a:rPr lang="ru-RU" sz="5600" dirty="0"/>
              <a:t> </a:t>
            </a:r>
            <a:r>
              <a:rPr lang="ru-RU" sz="5600" dirty="0" err="1"/>
              <a:t>зміну</a:t>
            </a:r>
            <a:r>
              <a:rPr lang="ru-RU" sz="5600" dirty="0"/>
              <a:t> </a:t>
            </a:r>
            <a:r>
              <a:rPr lang="ru-RU" sz="5600" dirty="0" err="1"/>
              <a:t>статичних</a:t>
            </a:r>
            <a:r>
              <a:rPr lang="ru-RU" sz="5600" dirty="0"/>
              <a:t> </a:t>
            </a:r>
            <a:r>
              <a:rPr lang="ru-RU" sz="5600" dirty="0" err="1"/>
              <a:t>положень</a:t>
            </a:r>
            <a:r>
              <a:rPr lang="ru-RU" sz="5600" dirty="0"/>
              <a:t> й </a:t>
            </a:r>
            <a:r>
              <a:rPr lang="ru-RU" sz="5600" dirty="0" err="1"/>
              <a:t>динамічних</a:t>
            </a:r>
            <a:r>
              <a:rPr lang="ru-RU" sz="5600" dirty="0"/>
              <a:t> занять, </a:t>
            </a:r>
            <a:r>
              <a:rPr lang="ru-RU" sz="5600" dirty="0" err="1"/>
              <a:t>видів</a:t>
            </a:r>
            <a:r>
              <a:rPr lang="ru-RU" sz="5600" dirty="0"/>
              <a:t> </a:t>
            </a:r>
            <a:r>
              <a:rPr lang="ru-RU" sz="5600" dirty="0" err="1"/>
              <a:t>діяльності</a:t>
            </a:r>
            <a:r>
              <a:rPr lang="ru-RU" sz="5600" dirty="0"/>
              <a:t> </a:t>
            </a:r>
            <a:r>
              <a:rPr lang="ru-RU" sz="5600" dirty="0" err="1"/>
              <a:t>тощо</a:t>
            </a:r>
            <a:r>
              <a:rPr lang="ru-RU" sz="5600" dirty="0" smtClean="0"/>
              <a:t>.</a:t>
            </a:r>
            <a:endParaRPr lang="ru-RU" sz="5600" dirty="0"/>
          </a:p>
          <a:p>
            <a:pPr algn="l"/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1178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7848872" cy="5688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Непряме (опосередковане) керівництво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систематична робота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достатнього</a:t>
            </a:r>
            <a:r>
              <a:rPr lang="ru-RU" dirty="0"/>
              <a:t> запасу </a:t>
            </a:r>
            <a:r>
              <a:rPr lang="ru-RU" dirty="0" err="1"/>
              <a:t>вражень</a:t>
            </a:r>
            <a:r>
              <a:rPr lang="ru-RU" dirty="0"/>
              <a:t> про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, </a:t>
            </a:r>
            <a:r>
              <a:rPr lang="ru-RU" dirty="0" err="1"/>
              <a:t>навичок</a:t>
            </a:r>
            <a:r>
              <a:rPr lang="ru-RU" dirty="0"/>
              <a:t>, </a:t>
            </a:r>
            <a:r>
              <a:rPr lang="ru-RU" dirty="0" err="1"/>
              <a:t>ставлень</a:t>
            </a:r>
            <a:r>
              <a:rPr lang="ru-RU" dirty="0"/>
              <a:t> до </a:t>
            </a:r>
            <a:r>
              <a:rPr lang="ru-RU" dirty="0" err="1"/>
              <a:t>навколишнього</a:t>
            </a:r>
            <a:r>
              <a:rPr lang="ru-RU" dirty="0"/>
              <a:t> і самих себе,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у </a:t>
            </a:r>
            <a:r>
              <a:rPr lang="ru-RU" dirty="0" err="1"/>
              <a:t>дошкільному</a:t>
            </a:r>
            <a:r>
              <a:rPr lang="ru-RU" dirty="0"/>
              <a:t> </a:t>
            </a:r>
            <a:r>
              <a:rPr lang="ru-RU" dirty="0" err="1"/>
              <a:t>закладі</a:t>
            </a:r>
            <a:r>
              <a:rPr lang="ru-RU" dirty="0"/>
              <a:t>, </a:t>
            </a:r>
            <a:r>
              <a:rPr lang="ru-RU" dirty="0" err="1"/>
              <a:t>вдома</a:t>
            </a:r>
            <a:r>
              <a:rPr lang="ru-RU" dirty="0"/>
              <a:t> та за </a:t>
            </a:r>
            <a:r>
              <a:rPr lang="ru-RU" dirty="0" err="1"/>
              <a:t>їх</a:t>
            </a:r>
            <a:r>
              <a:rPr lang="ru-RU" dirty="0"/>
              <a:t> межами;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грамотне</a:t>
            </a:r>
            <a:r>
              <a:rPr lang="ru-RU" dirty="0"/>
              <a:t>, </a:t>
            </a:r>
            <a:r>
              <a:rPr lang="ru-RU" dirty="0" err="1"/>
              <a:t>педагогічно</a:t>
            </a:r>
            <a:r>
              <a:rPr lang="ru-RU" dirty="0"/>
              <a:t> </a:t>
            </a:r>
            <a:r>
              <a:rPr lang="ru-RU" dirty="0" err="1"/>
              <a:t>виважене</a:t>
            </a:r>
            <a:r>
              <a:rPr lang="ru-RU" dirty="0"/>
              <a:t> </a:t>
            </a:r>
            <a:r>
              <a:rPr lang="ru-RU" dirty="0" err="1"/>
              <a:t>облаштування</a:t>
            </a:r>
            <a:r>
              <a:rPr lang="ru-RU" dirty="0"/>
              <a:t> </a:t>
            </a:r>
            <a:r>
              <a:rPr lang="ru-RU" dirty="0" err="1"/>
              <a:t>розвивального</a:t>
            </a:r>
            <a:r>
              <a:rPr lang="ru-RU" dirty="0"/>
              <a:t> природного й предметно-</a:t>
            </a:r>
            <a:r>
              <a:rPr lang="ru-RU" dirty="0" err="1"/>
              <a:t>ігрового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яке б </a:t>
            </a:r>
            <a:r>
              <a:rPr lang="ru-RU" dirty="0" err="1"/>
              <a:t>спонукало</a:t>
            </a:r>
            <a:r>
              <a:rPr lang="ru-RU" dirty="0"/>
              <a:t> до </a:t>
            </a:r>
            <a:r>
              <a:rPr lang="ru-RU" dirty="0" err="1"/>
              <a:t>самостійних</a:t>
            </a:r>
            <a:r>
              <a:rPr lang="ru-RU" dirty="0"/>
              <a:t> занять </a:t>
            </a:r>
            <a:r>
              <a:rPr lang="ru-RU" dirty="0" err="1"/>
              <a:t>різними</a:t>
            </a:r>
            <a:r>
              <a:rPr lang="ru-RU" dirty="0"/>
              <a:t> видами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приваблювало</a:t>
            </a:r>
            <a:r>
              <a:rPr lang="ru-RU" dirty="0"/>
              <a:t> й </a:t>
            </a:r>
            <a:r>
              <a:rPr lang="ru-RU" dirty="0" err="1"/>
              <a:t>зацікавлювало</a:t>
            </a:r>
            <a:r>
              <a:rPr lang="ru-RU" dirty="0"/>
              <a:t>, давало </a:t>
            </a:r>
            <a:r>
              <a:rPr lang="ru-RU" dirty="0" err="1"/>
              <a:t>поштовх</a:t>
            </a:r>
            <a:r>
              <a:rPr lang="ru-RU" dirty="0"/>
              <a:t> </a:t>
            </a:r>
            <a:r>
              <a:rPr lang="ru-RU" dirty="0" err="1"/>
              <a:t>дитячій</a:t>
            </a:r>
            <a:r>
              <a:rPr lang="ru-RU" dirty="0"/>
              <a:t> </a:t>
            </a:r>
            <a:r>
              <a:rPr lang="ru-RU" dirty="0" err="1"/>
              <a:t>уяві</a:t>
            </a:r>
            <a:r>
              <a:rPr lang="ru-RU" dirty="0"/>
              <a:t> та </a:t>
            </a:r>
            <a:r>
              <a:rPr lang="ru-RU" dirty="0" err="1"/>
              <a:t>фантазії</a:t>
            </a:r>
            <a:r>
              <a:rPr lang="ru-RU" dirty="0"/>
              <a:t>;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простору, </a:t>
            </a:r>
            <a:r>
              <a:rPr lang="ru-RU" dirty="0" err="1"/>
              <a:t>насиченого</a:t>
            </a:r>
            <a:r>
              <a:rPr lang="ru-RU" dirty="0"/>
              <a:t> </a:t>
            </a:r>
            <a:r>
              <a:rPr lang="ru-RU" dirty="0" err="1"/>
              <a:t>домірними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контактами з </a:t>
            </a:r>
            <a:r>
              <a:rPr lang="ru-RU" dirty="0" err="1"/>
              <a:t>однолітками</a:t>
            </a:r>
            <a:r>
              <a:rPr lang="ru-RU" dirty="0"/>
              <a:t>, </a:t>
            </a:r>
            <a:r>
              <a:rPr lang="ru-RU" dirty="0" err="1"/>
              <a:t>молодшими</a:t>
            </a:r>
            <a:r>
              <a:rPr lang="ru-RU" dirty="0"/>
              <a:t> і старшими за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рідними</a:t>
            </a:r>
            <a:r>
              <a:rPr lang="ru-RU" dirty="0"/>
              <a:t> й </a:t>
            </a:r>
            <a:r>
              <a:rPr lang="ru-RU" dirty="0" err="1"/>
              <a:t>близькими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сторонніми</a:t>
            </a:r>
            <a:r>
              <a:rPr lang="ru-RU" dirty="0"/>
              <a:t> </a:t>
            </a:r>
            <a:r>
              <a:rPr lang="ru-RU" dirty="0" err="1"/>
              <a:t>дорослими</a:t>
            </a:r>
            <a:r>
              <a:rPr lang="ru-RU" dirty="0"/>
              <a:t> людьми; </a:t>
            </a:r>
            <a:r>
              <a:rPr lang="ru-RU" dirty="0" err="1"/>
              <a:t>охорона</a:t>
            </a:r>
            <a:r>
              <a:rPr lang="ru-RU" dirty="0"/>
              <a:t> й </a:t>
            </a:r>
            <a:r>
              <a:rPr lang="ru-RU" dirty="0" err="1"/>
              <a:t>плекання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та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права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періодична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розвивального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шляхом </a:t>
            </a:r>
            <a:r>
              <a:rPr lang="ru-RU" dirty="0" err="1"/>
              <a:t>внесення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dirty="0" err="1"/>
              <a:t>іграшок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знайомств</a:t>
            </a:r>
            <a:r>
              <a:rPr lang="ru-RU" dirty="0"/>
              <a:t>)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переобладнання</a:t>
            </a:r>
            <a:r>
              <a:rPr lang="ru-RU" dirty="0"/>
              <a:t>;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у </a:t>
            </a:r>
            <a:r>
              <a:rPr lang="ru-RU" dirty="0" err="1"/>
              <a:t>фізичному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, яке б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спонукало</a:t>
            </a:r>
            <a:r>
              <a:rPr lang="ru-RU" dirty="0"/>
              <a:t> до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виду </a:t>
            </a:r>
            <a:r>
              <a:rPr lang="ru-RU" dirty="0" err="1"/>
              <a:t>діяльності</a:t>
            </a:r>
            <a:r>
              <a:rPr lang="ru-RU" dirty="0"/>
              <a:t> й </a:t>
            </a:r>
            <a:r>
              <a:rPr lang="ru-RU" dirty="0" err="1"/>
              <a:t>задовольняло</a:t>
            </a:r>
            <a:r>
              <a:rPr lang="ru-RU" dirty="0"/>
              <a:t> потреби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у </a:t>
            </a:r>
            <a:r>
              <a:rPr lang="ru-RU" dirty="0" err="1"/>
              <a:t>проявах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а й </a:t>
            </a:r>
            <a:r>
              <a:rPr lang="ru-RU" dirty="0" err="1"/>
              <a:t>уможливлювало</a:t>
            </a:r>
            <a:r>
              <a:rPr lang="ru-RU" dirty="0"/>
              <a:t> </a:t>
            </a:r>
            <a:r>
              <a:rPr lang="ru-RU" dirty="0" err="1"/>
              <a:t>інтимізацію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25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17178" cy="504056"/>
          </a:xfrm>
        </p:spPr>
        <p:txBody>
          <a:bodyPr/>
          <a:lstStyle/>
          <a:p>
            <a:pPr algn="ctr"/>
            <a:r>
              <a:rPr lang="ru-RU" dirty="0" smtClean="0"/>
              <a:t>Робота з педагогами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987651"/>
            <a:ext cx="7117178" cy="4097532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200" dirty="0" smtClean="0"/>
              <a:t>Семінари-практикуми: </a:t>
            </a:r>
            <a:r>
              <a:rPr lang="uk-UA" sz="1200" i="1" dirty="0" smtClean="0"/>
              <a:t>«Своєрідність конструювання» (2012), «Розвиток пізнавальної активності дітей під час пошуково-дослідницької діяльності» (2012);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200" dirty="0" smtClean="0"/>
              <a:t>Проблемні семінари: </a:t>
            </a:r>
            <a:r>
              <a:rPr lang="uk-UA" sz="1200" i="1" dirty="0"/>
              <a:t>«Характеристика, особливості та способи створення розвивального середовища за </a:t>
            </a:r>
            <a:r>
              <a:rPr lang="uk-UA" sz="1200" i="1" dirty="0" smtClean="0"/>
              <a:t>програмою</a:t>
            </a:r>
            <a:r>
              <a:rPr lang="uk-UA" sz="1200" i="1" dirty="0"/>
              <a:t>» (2011</a:t>
            </a:r>
            <a:r>
              <a:rPr lang="uk-UA" sz="1200" i="1" dirty="0" smtClean="0"/>
              <a:t>),</a:t>
            </a:r>
            <a:r>
              <a:rPr lang="ru-RU" sz="1200" i="1" dirty="0" smtClean="0"/>
              <a:t> </a:t>
            </a:r>
            <a:r>
              <a:rPr lang="ru-RU" sz="1200" i="1" dirty="0"/>
              <a:t>«</a:t>
            </a:r>
            <a:r>
              <a:rPr lang="ru-RU" sz="1200" i="1" dirty="0" err="1"/>
              <a:t>Сучасні</a:t>
            </a:r>
            <a:r>
              <a:rPr lang="ru-RU" sz="1200" i="1" dirty="0"/>
              <a:t> </a:t>
            </a:r>
            <a:r>
              <a:rPr lang="ru-RU" sz="1200" i="1" dirty="0" err="1"/>
              <a:t>підходи</a:t>
            </a:r>
            <a:r>
              <a:rPr lang="ru-RU" sz="1200" i="1" dirty="0"/>
              <a:t> до </a:t>
            </a:r>
            <a:r>
              <a:rPr lang="ru-RU" sz="1200" i="1" dirty="0" err="1"/>
              <a:t>організованої</a:t>
            </a:r>
            <a:r>
              <a:rPr lang="ru-RU" sz="1200" i="1" dirty="0"/>
              <a:t> та </a:t>
            </a:r>
            <a:r>
              <a:rPr lang="ru-RU" sz="1200" i="1" dirty="0" err="1"/>
              <a:t>самостійної</a:t>
            </a:r>
            <a:r>
              <a:rPr lang="ru-RU" sz="1200" i="1" dirty="0"/>
              <a:t> </a:t>
            </a:r>
            <a:r>
              <a:rPr lang="ru-RU" sz="1200" i="1" dirty="0" err="1"/>
              <a:t>діяльності</a:t>
            </a:r>
            <a:r>
              <a:rPr lang="ru-RU" sz="1200" i="1" dirty="0"/>
              <a:t> </a:t>
            </a:r>
            <a:r>
              <a:rPr lang="ru-RU" sz="1200" i="1" dirty="0" err="1"/>
              <a:t>дітей</a:t>
            </a:r>
            <a:r>
              <a:rPr lang="ru-RU" sz="1200" i="1" dirty="0"/>
              <a:t> у </a:t>
            </a:r>
            <a:r>
              <a:rPr lang="ru-RU" sz="1200" i="1" dirty="0" err="1"/>
              <a:t>дошкільному</a:t>
            </a:r>
            <a:r>
              <a:rPr lang="ru-RU" sz="1200" i="1" dirty="0"/>
              <a:t> </a:t>
            </a:r>
            <a:r>
              <a:rPr lang="ru-RU" sz="1200" i="1" dirty="0" err="1"/>
              <a:t>навчальному</a:t>
            </a:r>
            <a:r>
              <a:rPr lang="ru-RU" sz="1200" i="1" dirty="0"/>
              <a:t> </a:t>
            </a:r>
            <a:r>
              <a:rPr lang="ru-RU" sz="1200" i="1" dirty="0" err="1"/>
              <a:t>закладі</a:t>
            </a:r>
            <a:r>
              <a:rPr lang="ru-RU" sz="1200" i="1" dirty="0"/>
              <a:t>» (2011</a:t>
            </a:r>
            <a:r>
              <a:rPr lang="ru-RU" sz="1200" i="1" dirty="0" smtClean="0"/>
              <a:t>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dirty="0" err="1" smtClean="0"/>
              <a:t>Семінари</a:t>
            </a:r>
            <a:r>
              <a:rPr lang="ru-RU" sz="1200" dirty="0" smtClean="0"/>
              <a:t>: </a:t>
            </a:r>
            <a:r>
              <a:rPr lang="ru-RU" sz="1200" i="1" dirty="0"/>
              <a:t>«</a:t>
            </a:r>
            <a:r>
              <a:rPr lang="ru-RU" sz="1200" i="1" dirty="0" err="1"/>
              <a:t>Формування</a:t>
            </a:r>
            <a:r>
              <a:rPr lang="ru-RU" sz="1200" i="1" dirty="0"/>
              <a:t> </a:t>
            </a:r>
            <a:r>
              <a:rPr lang="ru-RU" sz="1200" i="1" dirty="0" err="1"/>
              <a:t>активності</a:t>
            </a:r>
            <a:r>
              <a:rPr lang="ru-RU" sz="1200" i="1" dirty="0"/>
              <a:t> </a:t>
            </a:r>
            <a:r>
              <a:rPr lang="ru-RU" sz="1200" i="1" dirty="0" err="1"/>
              <a:t>дошкільника</a:t>
            </a:r>
            <a:r>
              <a:rPr lang="ru-RU" sz="1200" i="1" dirty="0"/>
              <a:t>» (</a:t>
            </a:r>
            <a:r>
              <a:rPr lang="ru-RU" sz="1200" i="1" dirty="0" smtClean="0"/>
              <a:t>2010), «</a:t>
            </a:r>
            <a:r>
              <a:rPr lang="ru-RU" sz="1200" i="1" dirty="0" err="1" smtClean="0"/>
              <a:t>Формування</a:t>
            </a:r>
            <a:r>
              <a:rPr lang="ru-RU" sz="1200" i="1" dirty="0" smtClean="0"/>
              <a:t> предметно-</a:t>
            </a:r>
            <a:r>
              <a:rPr lang="ru-RU" sz="1200" i="1" dirty="0" err="1" smtClean="0"/>
              <a:t>практичної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діяльності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дошкільників</a:t>
            </a:r>
            <a:r>
              <a:rPr lang="ru-RU" sz="1200" i="1" dirty="0" smtClean="0"/>
              <a:t>»; </a:t>
            </a:r>
            <a:endParaRPr lang="uk-UA" sz="12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dirty="0" err="1" smtClean="0"/>
              <a:t>Консультац</a:t>
            </a:r>
            <a:r>
              <a:rPr lang="uk-UA" sz="1200" dirty="0" err="1" smtClean="0"/>
              <a:t>ії</a:t>
            </a:r>
            <a:r>
              <a:rPr lang="uk-UA" sz="1200" dirty="0" smtClean="0"/>
              <a:t>:</a:t>
            </a:r>
            <a:r>
              <a:rPr lang="uk-UA" sz="1200" i="1" dirty="0" smtClean="0"/>
              <a:t> «Використання санітарно-гігієнічних вимог і правил техніки безпеки під час організації трудової діяльності з дошкільниками», «</a:t>
            </a:r>
            <a:r>
              <a:rPr lang="uk-UA" sz="1200" dirty="0" smtClean="0"/>
              <a:t>Мозаїка та її дидактичні можливості для дітей раннього та дошкільного віку. </a:t>
            </a:r>
            <a:r>
              <a:rPr lang="uk-UA" sz="1200" dirty="0" err="1" smtClean="0"/>
              <a:t>Фланелеграф</a:t>
            </a:r>
            <a:r>
              <a:rPr lang="uk-UA" sz="1200" dirty="0" smtClean="0"/>
              <a:t> у розвитку наймолодших», Інтеграція пошуково-дослідницької діяльності з різними видами діяльності,</a:t>
            </a:r>
            <a:r>
              <a:rPr lang="uk-UA" sz="1200" dirty="0"/>
              <a:t> Організація розвивального простору як одного із найголовніших чинників освітнього </a:t>
            </a:r>
            <a:r>
              <a:rPr lang="uk-UA" sz="1200" dirty="0" smtClean="0"/>
              <a:t>процесу;</a:t>
            </a:r>
            <a:endParaRPr lang="uk-UA" sz="1200" i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200" dirty="0" smtClean="0"/>
              <a:t>Відкритий перегляд колективної праці дітей, заняття з </a:t>
            </a:r>
            <a:r>
              <a:rPr lang="uk-UA" sz="1200" dirty="0" err="1" smtClean="0"/>
              <a:t>пошуководослідницької</a:t>
            </a:r>
            <a:r>
              <a:rPr lang="uk-UA" sz="1200" dirty="0" smtClean="0"/>
              <a:t> діяльності та ознайомлення з професіями дорослих через психолого-педагогічне проектування;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200" dirty="0" smtClean="0"/>
              <a:t>Педрада </a:t>
            </a:r>
            <a:r>
              <a:rPr lang="uk-UA" sz="1200" i="1" dirty="0" smtClean="0"/>
              <a:t>«</a:t>
            </a:r>
            <a:r>
              <a:rPr lang="uk-UA" sz="1200" dirty="0"/>
              <a:t>Сучасні підходи та психологічні особливості організації трудової діяльності </a:t>
            </a:r>
            <a:r>
              <a:rPr lang="uk-UA" sz="1200" dirty="0" smtClean="0"/>
              <a:t>дошкільників»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85183"/>
            <a:ext cx="2592288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17178" cy="1008112"/>
          </a:xfrm>
        </p:spPr>
        <p:txBody>
          <a:bodyPr/>
          <a:lstStyle/>
          <a:p>
            <a:pPr algn="ctr"/>
            <a:r>
              <a:rPr lang="uk-UA" dirty="0" smtClean="0"/>
              <a:t>Структура освітньої лінії «Дитина у світі культура»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1556792"/>
            <a:ext cx="7117178" cy="4536504"/>
          </a:xfrm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4448479"/>
              </p:ext>
            </p:extLst>
          </p:nvPr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218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4"/>
    </mc:Choice>
    <mc:Fallback xmlns="">
      <p:transition spd="slow" advTm="6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17178" cy="648072"/>
          </a:xfrm>
        </p:spPr>
        <p:txBody>
          <a:bodyPr/>
          <a:lstStyle/>
          <a:p>
            <a:pPr algn="ctr"/>
            <a:r>
              <a:rPr lang="uk-UA" dirty="0" smtClean="0"/>
              <a:t>Робота з батьками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117178" cy="3672408"/>
          </a:xfrm>
        </p:spPr>
        <p:txBody>
          <a:bodyPr>
            <a:normAutofit fontScale="92500" lnSpcReduction="10000"/>
          </a:bodyPr>
          <a:lstStyle/>
          <a:p>
            <a:pPr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Консультації: </a:t>
            </a:r>
            <a:r>
              <a:rPr lang="uk-UA" sz="1600" i="1" dirty="0" smtClean="0"/>
              <a:t>«Працюємо </a:t>
            </a:r>
            <a:r>
              <a:rPr lang="uk-UA" sz="1600" i="1" dirty="0"/>
              <a:t>на дачній ділянці </a:t>
            </a:r>
            <a:r>
              <a:rPr lang="uk-UA" sz="1600" i="1" dirty="0" smtClean="0"/>
              <a:t>разом»</a:t>
            </a:r>
            <a:r>
              <a:rPr lang="ru-RU" sz="1600" i="1" dirty="0" smtClean="0"/>
              <a:t>, «</a:t>
            </a:r>
            <a:r>
              <a:rPr lang="ru-RU" sz="1600" i="1" dirty="0" err="1" smtClean="0"/>
              <a:t>Виховання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самостійності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дітей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раннього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віку</a:t>
            </a:r>
            <a:r>
              <a:rPr lang="ru-RU" sz="1600" i="1" dirty="0" smtClean="0"/>
              <a:t>»,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/>
              <a:t>«Роль </a:t>
            </a:r>
            <a:r>
              <a:rPr lang="ru-RU" sz="1600" i="1" dirty="0" err="1" smtClean="0"/>
              <a:t>батьків</a:t>
            </a:r>
            <a:r>
              <a:rPr lang="ru-RU" sz="1600" i="1" dirty="0" smtClean="0"/>
              <a:t> у </a:t>
            </a:r>
            <a:r>
              <a:rPr lang="ru-RU" sz="1600" i="1" dirty="0" err="1" smtClean="0"/>
              <a:t>вихованні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працелюбності</a:t>
            </a:r>
            <a:r>
              <a:rPr lang="ru-RU" sz="1600" i="1" dirty="0" smtClean="0"/>
              <a:t>»,</a:t>
            </a:r>
            <a:r>
              <a:rPr lang="uk-UA" sz="1600" dirty="0"/>
              <a:t> </a:t>
            </a:r>
            <a:endParaRPr lang="uk-UA" sz="1600" dirty="0" smtClean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/>
              <a:t>«</a:t>
            </a:r>
            <a:r>
              <a:rPr lang="uk-UA" sz="1600" i="1" dirty="0" smtClean="0"/>
              <a:t>Як </a:t>
            </a:r>
            <a:r>
              <a:rPr lang="uk-UA" sz="1600" i="1" dirty="0"/>
              <a:t>організувати трудову </a:t>
            </a:r>
            <a:r>
              <a:rPr lang="uk-UA" sz="1600" i="1" dirty="0" smtClean="0"/>
              <a:t>діяльність дошкільника, </a:t>
            </a:r>
            <a:r>
              <a:rPr lang="uk-UA" sz="1600" i="1" dirty="0"/>
              <a:t>щоб праця була для дитини не примусом, а </a:t>
            </a:r>
            <a:r>
              <a:rPr lang="uk-UA" sz="1600" i="1" dirty="0" smtClean="0"/>
              <a:t>задоволенням»,</a:t>
            </a:r>
            <a:r>
              <a:rPr lang="ru-RU" sz="1600" i="1" dirty="0" smtClean="0"/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/>
              <a:t>«</a:t>
            </a:r>
            <a:r>
              <a:rPr lang="uk-UA" sz="1600" i="1" dirty="0" smtClean="0"/>
              <a:t>Пізнавальна </a:t>
            </a:r>
            <a:r>
              <a:rPr lang="uk-UA" sz="1600" i="1" dirty="0"/>
              <a:t>діяльність  дошкільників в процесі взаємодії дітей з </a:t>
            </a:r>
            <a:r>
              <a:rPr lang="uk-UA" sz="1600" i="1" dirty="0" err="1"/>
              <a:t>об»єктами</a:t>
            </a:r>
            <a:r>
              <a:rPr lang="uk-UA" sz="1600" i="1" dirty="0"/>
              <a:t> природи в домашніх </a:t>
            </a:r>
            <a:r>
              <a:rPr lang="uk-UA" sz="1600" i="1" dirty="0" smtClean="0"/>
              <a:t>умовах»;</a:t>
            </a:r>
            <a:endParaRPr lang="ru-RU" sz="1600" i="1" dirty="0"/>
          </a:p>
          <a:p>
            <a:pPr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600" dirty="0" smtClean="0"/>
              <a:t>Стенд «Батьківський університет» </a:t>
            </a:r>
            <a:r>
              <a:rPr lang="uk-UA" sz="1600" i="1" dirty="0" smtClean="0"/>
              <a:t>Поради для батьків з трудового виховання дітей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600" dirty="0" smtClean="0"/>
              <a:t>Виставки </a:t>
            </a:r>
            <a:r>
              <a:rPr lang="uk-UA" sz="1600" i="1" dirty="0" smtClean="0"/>
              <a:t>«Своїми руками разом з батьками» (вироби з природного та штучного матеріалу), «Ляльки різних професій», «Я маленький помічник» (малюнки);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600" dirty="0" smtClean="0"/>
              <a:t>День відчинених дверей </a:t>
            </a:r>
            <a:r>
              <a:rPr lang="uk-UA" sz="1600" i="1" dirty="0" smtClean="0"/>
              <a:t>«Привчаємось до праці»;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600" dirty="0" smtClean="0"/>
              <a:t>Батьківські збори </a:t>
            </a:r>
            <a:r>
              <a:rPr lang="uk-UA" sz="1600" i="1" dirty="0" smtClean="0"/>
              <a:t>«Трудова діяльність дошкільників»;</a:t>
            </a:r>
            <a:endParaRPr lang="ru-RU" sz="1600" i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2232248" cy="1543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85184"/>
            <a:ext cx="2232248" cy="144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85184"/>
            <a:ext cx="230425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125113" cy="924475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006181" cy="324036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2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3"/>
    </mc:Choice>
    <mc:Fallback xmlns="">
      <p:transition spd="slow" advTm="9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117178" cy="1152128"/>
          </a:xfrm>
        </p:spPr>
        <p:txBody>
          <a:bodyPr/>
          <a:lstStyle/>
          <a:p>
            <a:pPr algn="ctr"/>
            <a:r>
              <a:rPr lang="uk-UA" dirty="0"/>
              <a:t>Структура освітньої лінії «Дитина у світі культура»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2204864"/>
            <a:ext cx="7117178" cy="34329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2262236"/>
            <a:ext cx="4680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Дитина у світі культури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429000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3361340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Завдання</a:t>
            </a:r>
            <a:r>
              <a:rPr lang="ru-RU" dirty="0" smtClean="0"/>
              <a:t> предметно-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дошкільників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Ознайомлення із працею дорослих; </a:t>
            </a:r>
            <a:endParaRPr lang="ru-RU" dirty="0"/>
          </a:p>
          <a:p>
            <a:pPr lvl="0"/>
            <a:r>
              <a:rPr lang="uk-UA" dirty="0"/>
              <a:t>Формування уявлень про соціальну значущість праці та ціннісного ставлення до результатів людської праці; </a:t>
            </a:r>
            <a:endParaRPr lang="ru-RU" dirty="0"/>
          </a:p>
          <a:p>
            <a:pPr lvl="0"/>
            <a:r>
              <a:rPr lang="uk-UA" dirty="0"/>
              <a:t>Виховання інтересу й поваги до праці інших людей, бажання долучатися до посильної трудової діяльності; </a:t>
            </a:r>
            <a:endParaRPr lang="ru-RU" dirty="0"/>
          </a:p>
          <a:p>
            <a:pPr lvl="0"/>
            <a:r>
              <a:rPr lang="uk-UA" dirty="0"/>
              <a:t>Формування мотиваційної готовності до трудових зусиль; </a:t>
            </a:r>
            <a:endParaRPr lang="ru-RU" dirty="0"/>
          </a:p>
          <a:p>
            <a:pPr lvl="0"/>
            <a:r>
              <a:rPr lang="uk-UA" dirty="0"/>
              <a:t>Формування елементарних трудових умінь і навичок;</a:t>
            </a:r>
            <a:endParaRPr lang="ru-RU" dirty="0"/>
          </a:p>
          <a:p>
            <a:pPr lvl="0"/>
            <a:r>
              <a:rPr lang="uk-UA" dirty="0"/>
              <a:t> Стимулювання до творчого застосування здобутих знань та умінь у реальних життєвих ситуаціях; </a:t>
            </a:r>
            <a:endParaRPr lang="uk-UA" dirty="0" smtClean="0"/>
          </a:p>
          <a:p>
            <a:pPr lvl="0"/>
            <a:r>
              <a:rPr lang="uk-UA" dirty="0"/>
              <a:t>Спонукати реалізовувати свій задум під час самостійної діяльності у вільний час;</a:t>
            </a:r>
            <a:endParaRPr lang="ru-RU" dirty="0"/>
          </a:p>
          <a:p>
            <a:pPr lvl="0"/>
            <a:r>
              <a:rPr lang="uk-UA" dirty="0"/>
              <a:t>Збагачення досвіду соціальної комунікації у процесі організованої і самостійної трудової діяльності; </a:t>
            </a:r>
            <a:endParaRPr lang="ru-RU" dirty="0"/>
          </a:p>
          <a:p>
            <a:pPr lvl="0"/>
            <a:r>
              <a:rPr lang="uk-UA" dirty="0"/>
              <a:t>Вдосконалення життєво важливих рухів, розвиток фізичних якостей та ін.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0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1"/>
    </mc:Choice>
    <mc:Fallback xmlns="">
      <p:transition spd="slow" advTm="17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7378982" cy="822673"/>
          </a:xfrm>
        </p:spPr>
        <p:txBody>
          <a:bodyPr/>
          <a:lstStyle/>
          <a:p>
            <a:pPr algn="ctr"/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предметно-практично</a:t>
            </a:r>
            <a:r>
              <a:rPr lang="uk-UA" dirty="0" smtClean="0"/>
              <a:t>ї діяльності дітей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9241" y="1671479"/>
            <a:ext cx="2533627" cy="21602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1" y="1484784"/>
            <a:ext cx="3528393" cy="4229099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/>
              <a:t>Центр трудового виховання: </a:t>
            </a:r>
            <a:r>
              <a:rPr lang="uk-UA" sz="1600" dirty="0" smtClean="0"/>
              <a:t>знаряддя та атрибутика для побутової праці, </a:t>
            </a:r>
            <a:r>
              <a:rPr lang="uk-UA" sz="1600" dirty="0" err="1" smtClean="0"/>
              <a:t>самообслуго-вування</a:t>
            </a:r>
            <a:r>
              <a:rPr lang="uk-UA" sz="1600" dirty="0" smtClean="0"/>
              <a:t>, праці в природі, ручної праці, куточок чергових;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/>
              <a:t>Центр пізнавальної діяльності:</a:t>
            </a:r>
            <a:r>
              <a:rPr lang="uk-UA" sz="1600" dirty="0" smtClean="0"/>
              <a:t> обладнання для пошуково-дослідницької діяльності, природничий (екологічний) куточок (квіти, живий </a:t>
            </a:r>
            <a:r>
              <a:rPr lang="uk-UA" sz="1600" dirty="0" err="1" smtClean="0"/>
              <a:t>об»єкт</a:t>
            </a:r>
            <a:r>
              <a:rPr lang="uk-UA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/>
              <a:t>Центр ігрової діяльності: </a:t>
            </a:r>
            <a:r>
              <a:rPr lang="uk-UA" sz="1600" dirty="0" smtClean="0"/>
              <a:t>сюжетно-рольові, дидактичні, конструкторсько-будівельні ігри, </a:t>
            </a:r>
            <a:r>
              <a:rPr lang="uk-UA" sz="1600" dirty="0"/>
              <a:t>осередок для ігор з піском та водою, сенсорний </a:t>
            </a:r>
            <a:r>
              <a:rPr lang="uk-UA" sz="1600" dirty="0" smtClean="0"/>
              <a:t>осередок;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/>
              <a:t>Художньо-естетичний центр: </a:t>
            </a:r>
            <a:r>
              <a:rPr lang="uk-UA" sz="1600" dirty="0" smtClean="0"/>
              <a:t>куточок </a:t>
            </a:r>
            <a:r>
              <a:rPr lang="uk-UA" sz="1600" dirty="0" err="1" smtClean="0"/>
              <a:t>художньо-зображуваль-ної</a:t>
            </a:r>
            <a:r>
              <a:rPr lang="uk-UA" sz="1600" dirty="0" smtClean="0"/>
              <a:t> діяльності, театральний.</a:t>
            </a:r>
            <a:endParaRPr lang="uk-UA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4248" y="1782775"/>
            <a:ext cx="2520281" cy="1924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6369" y="4400521"/>
            <a:ext cx="2160237" cy="1811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90" y="4226033"/>
            <a:ext cx="1512168" cy="2160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8988" y="4551780"/>
            <a:ext cx="2160235" cy="1508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8"/>
    </mc:Choice>
    <mc:Fallback xmlns="">
      <p:transition spd="slow" advTm="8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370870" cy="678657"/>
          </a:xfrm>
        </p:spPr>
        <p:txBody>
          <a:bodyPr/>
          <a:lstStyle/>
          <a:p>
            <a:pPr algn="ctr"/>
            <a:r>
              <a:rPr lang="uk-UA" sz="3200" dirty="0"/>
              <a:t>Види праці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628800"/>
            <a:ext cx="2880320" cy="422909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1800" dirty="0" smtClean="0"/>
              <a:t>самообслуговування;</a:t>
            </a:r>
            <a:endParaRPr lang="uk-UA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sz="1800" dirty="0"/>
              <a:t>господарсько-побутова;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dirty="0"/>
              <a:t>праця в природі;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dirty="0"/>
              <a:t>ручна (художня праця)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027" name="Picture 3" descr="D:\Праця ДНЗ № 8\IMG_0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3212976"/>
            <a:ext cx="2591916" cy="17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59074"/>
            <a:ext cx="1944216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501480"/>
            <a:ext cx="2592288" cy="1872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6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3"/>
    </mc:Choice>
    <mc:Fallback xmlns="">
      <p:transition spd="slow" advTm="8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2660650" cy="792088"/>
          </a:xfrm>
        </p:spPr>
        <p:txBody>
          <a:bodyPr/>
          <a:lstStyle/>
          <a:p>
            <a:r>
              <a:rPr lang="ru-RU" dirty="0" err="1" smtClean="0"/>
              <a:t>Самообслуговування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05064"/>
            <a:ext cx="2952328" cy="20244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2660650" cy="408823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 </a:t>
            </a:r>
            <a:r>
              <a:rPr lang="ru-RU" sz="1600" dirty="0" err="1" smtClean="0"/>
              <a:t>раннього</a:t>
            </a:r>
            <a:r>
              <a:rPr lang="ru-RU" sz="1600" dirty="0"/>
              <a:t> </a:t>
            </a:r>
            <a:r>
              <a:rPr lang="ru-RU" sz="1600" dirty="0" err="1" smtClean="0"/>
              <a:t>віку</a:t>
            </a:r>
            <a:r>
              <a:rPr lang="ru-RU" sz="1600" dirty="0" smtClean="0"/>
              <a:t>.</a:t>
            </a:r>
          </a:p>
          <a:p>
            <a:r>
              <a:rPr lang="uk-UA" sz="1600" dirty="0" smtClean="0"/>
              <a:t>З віком складність дій, як і вимоги до якості (точності, повноти, охайності, швидкості, самостійності)</a:t>
            </a:r>
            <a:r>
              <a:rPr lang="uk-UA" sz="1600" dirty="0" err="1" smtClean="0"/>
              <a:t>виконан-ня</a:t>
            </a:r>
            <a:r>
              <a:rPr lang="uk-UA" sz="1600" dirty="0" smtClean="0"/>
              <a:t> зростають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71" y="908720"/>
            <a:ext cx="2800805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5837" y="3594517"/>
            <a:ext cx="2627784" cy="2008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08720"/>
            <a:ext cx="2138672" cy="2764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9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"/>
    </mc:Choice>
    <mc:Fallback xmlns="">
      <p:transition spd="slow" advTm="3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2986524" cy="822673"/>
          </a:xfrm>
        </p:spPr>
        <p:txBody>
          <a:bodyPr/>
          <a:lstStyle/>
          <a:p>
            <a:pPr algn="ctr"/>
            <a:r>
              <a:rPr lang="uk-UA" dirty="0" smtClean="0"/>
              <a:t>Господарсько-побутова праця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340768"/>
            <a:ext cx="3024336" cy="452028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На ділянці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В приміщенні</a:t>
            </a:r>
          </a:p>
          <a:p>
            <a:r>
              <a:rPr lang="uk-UA" sz="1600" dirty="0" smtClean="0"/>
              <a:t>Завдання дорослого – навчити дітей виконувати трудові процеси цілісно (від осмислення мети до отримання результату та прибирання робочого місця), оволодівати способами виконання трудових дій і запобігати травматизму, самостійно контролювати якість роботи.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02" y="764704"/>
            <a:ext cx="2753469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93" y="4856931"/>
            <a:ext cx="2761879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35" y="2924944"/>
            <a:ext cx="2952328" cy="18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2842508" cy="534641"/>
          </a:xfrm>
        </p:spPr>
        <p:txBody>
          <a:bodyPr/>
          <a:lstStyle/>
          <a:p>
            <a:r>
              <a:rPr lang="uk-UA" dirty="0" smtClean="0"/>
              <a:t>Праця в природі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268760"/>
            <a:ext cx="2736304" cy="4664297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На городі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В квітнику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В саду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В куточку живої природи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36712"/>
            <a:ext cx="2808312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4" y="2852936"/>
            <a:ext cx="2664296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25144"/>
            <a:ext cx="280831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087"/>
            <a:ext cx="2698492" cy="1110705"/>
          </a:xfrm>
        </p:spPr>
        <p:txBody>
          <a:bodyPr/>
          <a:lstStyle/>
          <a:p>
            <a:r>
              <a:rPr lang="ru-RU" dirty="0" err="1" smtClean="0"/>
              <a:t>Ручна</a:t>
            </a:r>
            <a:r>
              <a:rPr lang="ru-RU" dirty="0" smtClean="0"/>
              <a:t> (</a:t>
            </a:r>
            <a:r>
              <a:rPr lang="ru-RU" dirty="0" err="1" smtClean="0"/>
              <a:t>художня</a:t>
            </a:r>
            <a:r>
              <a:rPr lang="ru-RU" dirty="0" smtClean="0"/>
              <a:t>) </a:t>
            </a:r>
            <a:r>
              <a:rPr lang="ru-RU" dirty="0" err="1" smtClean="0"/>
              <a:t>праця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6" y="908720"/>
            <a:ext cx="3128715" cy="21602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631949"/>
            <a:ext cx="2770500" cy="4229099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/>
              <a:t>Робота з </a:t>
            </a:r>
            <a:r>
              <a:rPr lang="ru-RU" sz="1600" dirty="0" err="1" smtClean="0"/>
              <a:t>папером</a:t>
            </a:r>
            <a:r>
              <a:rPr lang="ru-RU" sz="1600" dirty="0" smtClean="0"/>
              <a:t> і картоном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Робота з природним та штучним матеріалом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dirty="0" smtClean="0"/>
              <a:t>Декоративне плетіння</a:t>
            </a:r>
          </a:p>
          <a:p>
            <a:r>
              <a:rPr lang="uk-UA" sz="1600" dirty="0" smtClean="0"/>
              <a:t>Посідає повноцінне місце у бутті старших дошкільників, а у роботі з молодшими застосовуємо фрагментарно, з опорою на обмежений діапазон можливостей дітей.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09" y="2780928"/>
            <a:ext cx="2861853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73116"/>
            <a:ext cx="2880320" cy="18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2|0.9|0.9|1|1.1|1|1|0.9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1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1.4|1.8|1.4|1.8|1.8|1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|1.3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1|1.2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.5|1|0.8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2.1|1.6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585858"/>
      </a:dk1>
      <a:lt1>
        <a:sysClr val="window" lastClr="FCFCFC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700</TotalTime>
  <Words>1222</Words>
  <Application>Microsoft Office PowerPoint</Application>
  <PresentationFormat>Экран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Формування предметно-практичної діяльності дошкільників</vt:lpstr>
      <vt:lpstr>Структура освітньої лінії «Дитина у світі культура»</vt:lpstr>
      <vt:lpstr>Завдання предметно-практичної діяльності дошкільників</vt:lpstr>
      <vt:lpstr>Умови формування предметно-практичної діяльності дітей</vt:lpstr>
      <vt:lpstr>Види праці</vt:lpstr>
      <vt:lpstr>Самообслуговування</vt:lpstr>
      <vt:lpstr>Господарсько-побутова праця</vt:lpstr>
      <vt:lpstr>Праця в природі</vt:lpstr>
      <vt:lpstr>Ручна (художня) праця</vt:lpstr>
      <vt:lpstr>Форми організації трудової діяльності дітей</vt:lpstr>
      <vt:lpstr>Доручення</vt:lpstr>
      <vt:lpstr>Чергування</vt:lpstr>
      <vt:lpstr>Колективна праця</vt:lpstr>
      <vt:lpstr>Презентация PowerPoint</vt:lpstr>
      <vt:lpstr>Ознайомлення з професіями дорослих</vt:lpstr>
      <vt:lpstr>Презентация PowerPoint</vt:lpstr>
      <vt:lpstr>Самостійна діяльність дітей</vt:lpstr>
      <vt:lpstr>Презентация PowerPoint</vt:lpstr>
      <vt:lpstr>Робота з педагогами</vt:lpstr>
      <vt:lpstr>Робота з батьками</vt:lpstr>
      <vt:lpstr>Дякую за увагу!</vt:lpstr>
      <vt:lpstr>Структура освітньої лінії «Дитина у світі культура»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предметно-практичної діяльності дітей в умовах дошкільного навчального закладу</dc:title>
  <dc:creator>admin</dc:creator>
  <cp:lastModifiedBy>admin</cp:lastModifiedBy>
  <cp:revision>83</cp:revision>
  <dcterms:created xsi:type="dcterms:W3CDTF">2013-10-07T20:58:51Z</dcterms:created>
  <dcterms:modified xsi:type="dcterms:W3CDTF">2013-10-23T21:54:41Z</dcterms:modified>
</cp:coreProperties>
</file>